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charts/chart13.xml" ContentType="application/vnd.openxmlformats-officedocument.drawingml.char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charts/chart8.xml" ContentType="application/vnd.openxmlformats-officedocument.drawingml.chart+xml"/>
  <Override PartName="/ppt/charts/chart12.xml" ContentType="application/vnd.openxmlformats-officedocument.drawingml.char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35"/>
  </p:notesMasterIdLst>
  <p:sldIdLst>
    <p:sldId id="256" r:id="rId2"/>
    <p:sldId id="285" r:id="rId3"/>
    <p:sldId id="276" r:id="rId4"/>
    <p:sldId id="262" r:id="rId5"/>
    <p:sldId id="283" r:id="rId6"/>
    <p:sldId id="274" r:id="rId7"/>
    <p:sldId id="273" r:id="rId8"/>
    <p:sldId id="259" r:id="rId9"/>
    <p:sldId id="257" r:id="rId10"/>
    <p:sldId id="263" r:id="rId11"/>
    <p:sldId id="282" r:id="rId12"/>
    <p:sldId id="297" r:id="rId13"/>
    <p:sldId id="265" r:id="rId14"/>
    <p:sldId id="266" r:id="rId15"/>
    <p:sldId id="270" r:id="rId16"/>
    <p:sldId id="296" r:id="rId17"/>
    <p:sldId id="271" r:id="rId18"/>
    <p:sldId id="277" r:id="rId19"/>
    <p:sldId id="278" r:id="rId20"/>
    <p:sldId id="284" r:id="rId21"/>
    <p:sldId id="264" r:id="rId22"/>
    <p:sldId id="287" r:id="rId23"/>
    <p:sldId id="288" r:id="rId24"/>
    <p:sldId id="289" r:id="rId25"/>
    <p:sldId id="298" r:id="rId26"/>
    <p:sldId id="292" r:id="rId27"/>
    <p:sldId id="293" r:id="rId28"/>
    <p:sldId id="299" r:id="rId29"/>
    <p:sldId id="294" r:id="rId30"/>
    <p:sldId id="295" r:id="rId31"/>
    <p:sldId id="290" r:id="rId32"/>
    <p:sldId id="291" r:id="rId33"/>
    <p:sldId id="260" r:id="rId3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30" autoAdjust="0"/>
    <p:restoredTop sz="94660"/>
  </p:normalViewPr>
  <p:slideViewPr>
    <p:cSldViewPr>
      <p:cViewPr varScale="1">
        <p:scale>
          <a:sx n="68" d="100"/>
          <a:sy n="68" d="100"/>
        </p:scale>
        <p:origin x="-8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raveen\SkyDrive\Work\Research\My%20Presentations\PACT%202013\Graphs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xy125\SkyDrive\Work\Research\Memory%20Prefetching\ISCA%20Paper\Results\Final%20Results\Results%20-%209%20(MSP-PUSH)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xy125\SkyDrive\Work\Research\Memory%20Prefetching\ISCA%20Paper\Results\Final%20Results\Results%20-%209%20(MSP-PUSH)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xy125\SkyDrive\Work\Research\Memory%20Prefetching\ISCA%20Paper\Results\Final%20Results\Results%20-%201%20(Full).xlsx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xy125\SkyDrive\Work\Research\Memory%20Prefetching\ISCA%20Paper\Results\Final%20Results\Results%20-%201%20(Full)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raveen\SkyDrive\Work\Research\Memory%20Prefetching\GEMS%20expts\Individual\Access%20Patterns%201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raveen\SkyDrive\Work\Research\Memory%20Prefetching\GEMS%20expts\Individual\Access%20Patterns%201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raveen\SkyDrive\Work\Research\Memory%20Prefetching\GEMS%20expts\Individual\Access%20Patterns%201.xlsx" TargetMode="Externa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pxy125\SkyDrive\Work\Research\Memory%20Prefetching\ISCA%20Paper\Results\Final%20Results\Other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xy125\SkyDrive\Work\Research\Memory%20Prefetching\ISCA%20Paper\Results\Final%20Results\Results%20-%209%20(MSP-PUSH)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10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RBHR!$B$1</c:f>
              <c:strCache>
                <c:ptCount val="1"/>
                <c:pt idx="0">
                  <c:v>Individual</c:v>
                </c:pt>
              </c:strCache>
            </c:strRef>
          </c:tx>
          <c:cat>
            <c:strRef>
              <c:f>RBHR!$A$2:$A$9</c:f>
              <c:strCache>
                <c:ptCount val="8"/>
                <c:pt idx="0">
                  <c:v>bzip2</c:v>
                </c:pt>
                <c:pt idx="1">
                  <c:v>GemsFDTD</c:v>
                </c:pt>
                <c:pt idx="2">
                  <c:v>lbm</c:v>
                </c:pt>
                <c:pt idx="3">
                  <c:v>libquantum</c:v>
                </c:pt>
                <c:pt idx="4">
                  <c:v>mcf</c:v>
                </c:pt>
                <c:pt idx="5">
                  <c:v>milc</c:v>
                </c:pt>
                <c:pt idx="6">
                  <c:v>sphinx3</c:v>
                </c:pt>
                <c:pt idx="7">
                  <c:v>zeusmp</c:v>
                </c:pt>
              </c:strCache>
            </c:strRef>
          </c:cat>
          <c:val>
            <c:numRef>
              <c:f>RBHR!$B$2:$B$9</c:f>
              <c:numCache>
                <c:formatCode>General</c:formatCode>
                <c:ptCount val="8"/>
                <c:pt idx="0">
                  <c:v>51.400600000000004</c:v>
                </c:pt>
                <c:pt idx="1">
                  <c:v>54.805200000000006</c:v>
                </c:pt>
                <c:pt idx="2">
                  <c:v>74.371099999999998</c:v>
                </c:pt>
                <c:pt idx="3">
                  <c:v>98.297799999999995</c:v>
                </c:pt>
                <c:pt idx="4">
                  <c:v>35.608500000000063</c:v>
                </c:pt>
                <c:pt idx="5">
                  <c:v>74.019599999999997</c:v>
                </c:pt>
                <c:pt idx="6">
                  <c:v>50.554299999999998</c:v>
                </c:pt>
                <c:pt idx="7">
                  <c:v>73.040899999999993</c:v>
                </c:pt>
              </c:numCache>
            </c:numRef>
          </c:val>
        </c:ser>
        <c:ser>
          <c:idx val="1"/>
          <c:order val="1"/>
          <c:tx>
            <c:strRef>
              <c:f>RBHR!$C$1</c:f>
              <c:strCache>
                <c:ptCount val="1"/>
                <c:pt idx="0">
                  <c:v>Mix-8</c:v>
                </c:pt>
              </c:strCache>
            </c:strRef>
          </c:tx>
          <c:cat>
            <c:strRef>
              <c:f>RBHR!$A$2:$A$9</c:f>
              <c:strCache>
                <c:ptCount val="8"/>
                <c:pt idx="0">
                  <c:v>bzip2</c:v>
                </c:pt>
                <c:pt idx="1">
                  <c:v>GemsFDTD</c:v>
                </c:pt>
                <c:pt idx="2">
                  <c:v>lbm</c:v>
                </c:pt>
                <c:pt idx="3">
                  <c:v>libquantum</c:v>
                </c:pt>
                <c:pt idx="4">
                  <c:v>mcf</c:v>
                </c:pt>
                <c:pt idx="5">
                  <c:v>milc</c:v>
                </c:pt>
                <c:pt idx="6">
                  <c:v>sphinx3</c:v>
                </c:pt>
                <c:pt idx="7">
                  <c:v>zeusmp</c:v>
                </c:pt>
              </c:strCache>
            </c:strRef>
          </c:cat>
          <c:val>
            <c:numRef>
              <c:f>RBHR!$C$2:$C$9</c:f>
              <c:numCache>
                <c:formatCode>General</c:formatCode>
                <c:ptCount val="8"/>
                <c:pt idx="0">
                  <c:v>20.13465000000005</c:v>
                </c:pt>
                <c:pt idx="1">
                  <c:v>21.004399999999986</c:v>
                </c:pt>
                <c:pt idx="2">
                  <c:v>21.610849999999999</c:v>
                </c:pt>
                <c:pt idx="3">
                  <c:v>14.909650000000006</c:v>
                </c:pt>
                <c:pt idx="4">
                  <c:v>29.346699999999949</c:v>
                </c:pt>
                <c:pt idx="5">
                  <c:v>44.034950000000002</c:v>
                </c:pt>
                <c:pt idx="6">
                  <c:v>21.614000000000051</c:v>
                </c:pt>
                <c:pt idx="7">
                  <c:v>18.808399999999953</c:v>
                </c:pt>
              </c:numCache>
            </c:numRef>
          </c:val>
        </c:ser>
        <c:gapWidth val="75"/>
        <c:overlap val="-25"/>
        <c:axId val="84402560"/>
        <c:axId val="84404096"/>
      </c:barChart>
      <c:catAx>
        <c:axId val="84402560"/>
        <c:scaling>
          <c:orientation val="minMax"/>
        </c:scaling>
        <c:axPos val="b"/>
        <c:majorTickMark val="none"/>
        <c:tickLblPos val="nextTo"/>
        <c:crossAx val="84404096"/>
        <c:crosses val="autoZero"/>
        <c:auto val="1"/>
        <c:lblAlgn val="ctr"/>
        <c:lblOffset val="100"/>
      </c:catAx>
      <c:valAx>
        <c:axId val="84404096"/>
        <c:scaling>
          <c:orientation val="minMax"/>
          <c:max val="100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 smtClean="0"/>
                  <a:t>Row Buffer Hit Rate</a:t>
                </a:r>
                <a:endParaRPr lang="en-US" dirty="0"/>
              </a:p>
            </c:rich>
          </c:tx>
          <c:layout/>
        </c:title>
        <c:numFmt formatCode="General" sourceLinked="1"/>
        <c:majorTickMark val="none"/>
        <c:tickLblPos val="nextTo"/>
        <c:crossAx val="84402560"/>
        <c:crosses val="autoZero"/>
        <c:crossBetween val="between"/>
      </c:valAx>
    </c:plotArea>
    <c:legend>
      <c:legendPos val="b"/>
      <c:layout/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10"/>
  <c:chart>
    <c:autoTitleDeleted val="1"/>
    <c:plotArea>
      <c:layout>
        <c:manualLayout>
          <c:layoutTarget val="inner"/>
          <c:xMode val="edge"/>
          <c:yMode val="edge"/>
          <c:x val="0.11544630358705162"/>
          <c:y val="5.4880952380952377E-2"/>
          <c:w val="0.85818864829396324"/>
          <c:h val="0.63470909886264215"/>
        </c:manualLayout>
      </c:layout>
      <c:barChart>
        <c:barDir val="col"/>
        <c:grouping val="stacked"/>
        <c:ser>
          <c:idx val="0"/>
          <c:order val="0"/>
          <c:tx>
            <c:strRef>
              <c:f>Latency!$B$1</c:f>
              <c:strCache>
                <c:ptCount val="1"/>
              </c:strCache>
            </c:strRef>
          </c:tx>
          <c:cat>
            <c:strRef>
              <c:f>Latency!$A$2:$A$56</c:f>
              <c:strCache>
                <c:ptCount val="52"/>
                <c:pt idx="2">
                  <c:v>WL1</c:v>
                </c:pt>
                <c:pt idx="9">
                  <c:v>WL2</c:v>
                </c:pt>
                <c:pt idx="16">
                  <c:v>WL3</c:v>
                </c:pt>
                <c:pt idx="23">
                  <c:v>WL4</c:v>
                </c:pt>
                <c:pt idx="30">
                  <c:v>WL5</c:v>
                </c:pt>
                <c:pt idx="37">
                  <c:v>WL6</c:v>
                </c:pt>
                <c:pt idx="44">
                  <c:v>WL7</c:v>
                </c:pt>
                <c:pt idx="51">
                  <c:v>AVG</c:v>
                </c:pt>
              </c:strCache>
            </c:strRef>
          </c:cat>
          <c:val>
            <c:numRef>
              <c:f>Latency!$B$2:$B$56</c:f>
              <c:numCache>
                <c:formatCode>General</c:formatCode>
                <c:ptCount val="55"/>
                <c:pt idx="0">
                  <c:v>30.157499999999999</c:v>
                </c:pt>
                <c:pt idx="7">
                  <c:v>29.482499999999789</c:v>
                </c:pt>
                <c:pt idx="14">
                  <c:v>26.344999999999999</c:v>
                </c:pt>
                <c:pt idx="21">
                  <c:v>29</c:v>
                </c:pt>
                <c:pt idx="28">
                  <c:v>28.4575</c:v>
                </c:pt>
                <c:pt idx="35">
                  <c:v>52.42</c:v>
                </c:pt>
                <c:pt idx="42">
                  <c:v>43.295000000000222</c:v>
                </c:pt>
                <c:pt idx="49">
                  <c:v>34.165357142857417</c:v>
                </c:pt>
              </c:numCache>
            </c:numRef>
          </c:val>
        </c:ser>
        <c:ser>
          <c:idx val="1"/>
          <c:order val="1"/>
          <c:tx>
            <c:strRef>
              <c:f>Latency!$C$1</c:f>
              <c:strCache>
                <c:ptCount val="1"/>
                <c:pt idx="0">
                  <c:v>No Pref</c:v>
                </c:pt>
              </c:strCache>
            </c:strRef>
          </c:tx>
          <c:cat>
            <c:strRef>
              <c:f>Latency!$A$2:$A$56</c:f>
              <c:strCache>
                <c:ptCount val="52"/>
                <c:pt idx="2">
                  <c:v>WL1</c:v>
                </c:pt>
                <c:pt idx="9">
                  <c:v>WL2</c:v>
                </c:pt>
                <c:pt idx="16">
                  <c:v>WL3</c:v>
                </c:pt>
                <c:pt idx="23">
                  <c:v>WL4</c:v>
                </c:pt>
                <c:pt idx="30">
                  <c:v>WL5</c:v>
                </c:pt>
                <c:pt idx="37">
                  <c:v>WL6</c:v>
                </c:pt>
                <c:pt idx="44">
                  <c:v>WL7</c:v>
                </c:pt>
                <c:pt idx="51">
                  <c:v>AVG</c:v>
                </c:pt>
              </c:strCache>
            </c:strRef>
          </c:cat>
          <c:val>
            <c:numRef>
              <c:f>Latency!$C$2:$C$56</c:f>
              <c:numCache>
                <c:formatCode>General</c:formatCode>
                <c:ptCount val="55"/>
                <c:pt idx="0">
                  <c:v>286.27500000000003</c:v>
                </c:pt>
                <c:pt idx="7">
                  <c:v>163.65750000000003</c:v>
                </c:pt>
                <c:pt idx="14">
                  <c:v>70.414500000000501</c:v>
                </c:pt>
                <c:pt idx="21">
                  <c:v>125.49225000000037</c:v>
                </c:pt>
                <c:pt idx="28">
                  <c:v>105.9555</c:v>
                </c:pt>
                <c:pt idx="35">
                  <c:v>258.65250000000032</c:v>
                </c:pt>
                <c:pt idx="42">
                  <c:v>206.20499999999998</c:v>
                </c:pt>
                <c:pt idx="49">
                  <c:v>173.80746428571447</c:v>
                </c:pt>
              </c:numCache>
            </c:numRef>
          </c:val>
        </c:ser>
        <c:ser>
          <c:idx val="2"/>
          <c:order val="2"/>
          <c:tx>
            <c:strRef>
              <c:f>Latency!$D$1</c:f>
              <c:strCache>
                <c:ptCount val="1"/>
              </c:strCache>
            </c:strRef>
          </c:tx>
          <c:cat>
            <c:strRef>
              <c:f>Latency!$A$2:$A$56</c:f>
              <c:strCache>
                <c:ptCount val="52"/>
                <c:pt idx="2">
                  <c:v>WL1</c:v>
                </c:pt>
                <c:pt idx="9">
                  <c:v>WL2</c:v>
                </c:pt>
                <c:pt idx="16">
                  <c:v>WL3</c:v>
                </c:pt>
                <c:pt idx="23">
                  <c:v>WL4</c:v>
                </c:pt>
                <c:pt idx="30">
                  <c:v>WL5</c:v>
                </c:pt>
                <c:pt idx="37">
                  <c:v>WL6</c:v>
                </c:pt>
                <c:pt idx="44">
                  <c:v>WL7</c:v>
                </c:pt>
                <c:pt idx="51">
                  <c:v>AVG</c:v>
                </c:pt>
              </c:strCache>
            </c:strRef>
          </c:cat>
          <c:val>
            <c:numRef>
              <c:f>Latency!$D$2:$D$56</c:f>
              <c:numCache>
                <c:formatCode>General</c:formatCode>
                <c:ptCount val="55"/>
                <c:pt idx="1">
                  <c:v>31.347499999999989</c:v>
                </c:pt>
                <c:pt idx="8">
                  <c:v>29.77</c:v>
                </c:pt>
                <c:pt idx="15">
                  <c:v>26.505000000000003</c:v>
                </c:pt>
                <c:pt idx="22">
                  <c:v>29.464999999999989</c:v>
                </c:pt>
                <c:pt idx="29">
                  <c:v>29.110000000000031</c:v>
                </c:pt>
                <c:pt idx="36">
                  <c:v>63.33250000000001</c:v>
                </c:pt>
                <c:pt idx="43">
                  <c:v>44.427500000000002</c:v>
                </c:pt>
                <c:pt idx="50">
                  <c:v>36.279642857142854</c:v>
                </c:pt>
              </c:numCache>
            </c:numRef>
          </c:val>
        </c:ser>
        <c:ser>
          <c:idx val="3"/>
          <c:order val="3"/>
          <c:tx>
            <c:strRef>
              <c:f>Latency!$E$1</c:f>
              <c:strCache>
                <c:ptCount val="1"/>
                <c:pt idx="0">
                  <c:v>CSP</c:v>
                </c:pt>
              </c:strCache>
            </c:strRef>
          </c:tx>
          <c:cat>
            <c:strRef>
              <c:f>Latency!$A$2:$A$56</c:f>
              <c:strCache>
                <c:ptCount val="52"/>
                <c:pt idx="2">
                  <c:v>WL1</c:v>
                </c:pt>
                <c:pt idx="9">
                  <c:v>WL2</c:v>
                </c:pt>
                <c:pt idx="16">
                  <c:v>WL3</c:v>
                </c:pt>
                <c:pt idx="23">
                  <c:v>WL4</c:v>
                </c:pt>
                <c:pt idx="30">
                  <c:v>WL5</c:v>
                </c:pt>
                <c:pt idx="37">
                  <c:v>WL6</c:v>
                </c:pt>
                <c:pt idx="44">
                  <c:v>WL7</c:v>
                </c:pt>
                <c:pt idx="51">
                  <c:v>AVG</c:v>
                </c:pt>
              </c:strCache>
            </c:strRef>
          </c:cat>
          <c:val>
            <c:numRef>
              <c:f>Latency!$E$2:$E$56</c:f>
              <c:numCache>
                <c:formatCode>General</c:formatCode>
                <c:ptCount val="55"/>
                <c:pt idx="1">
                  <c:v>429.51000000000005</c:v>
                </c:pt>
                <c:pt idx="8">
                  <c:v>200.60999999999999</c:v>
                </c:pt>
                <c:pt idx="15">
                  <c:v>86.587500000000006</c:v>
                </c:pt>
                <c:pt idx="22">
                  <c:v>152.78250000000003</c:v>
                </c:pt>
                <c:pt idx="29">
                  <c:v>144.52500000000001</c:v>
                </c:pt>
                <c:pt idx="36">
                  <c:v>346.125</c:v>
                </c:pt>
                <c:pt idx="43">
                  <c:v>292.60500000000002</c:v>
                </c:pt>
                <c:pt idx="50">
                  <c:v>236.10642857142861</c:v>
                </c:pt>
              </c:numCache>
            </c:numRef>
          </c:val>
        </c:ser>
        <c:ser>
          <c:idx val="4"/>
          <c:order val="4"/>
          <c:tx>
            <c:strRef>
              <c:f>Latency!$F$1</c:f>
              <c:strCache>
                <c:ptCount val="1"/>
              </c:strCache>
            </c:strRef>
          </c:tx>
          <c:cat>
            <c:strRef>
              <c:f>Latency!$A$2:$A$56</c:f>
              <c:strCache>
                <c:ptCount val="52"/>
                <c:pt idx="2">
                  <c:v>WL1</c:v>
                </c:pt>
                <c:pt idx="9">
                  <c:v>WL2</c:v>
                </c:pt>
                <c:pt idx="16">
                  <c:v>WL3</c:v>
                </c:pt>
                <c:pt idx="23">
                  <c:v>WL4</c:v>
                </c:pt>
                <c:pt idx="30">
                  <c:v>WL5</c:v>
                </c:pt>
                <c:pt idx="37">
                  <c:v>WL6</c:v>
                </c:pt>
                <c:pt idx="44">
                  <c:v>WL7</c:v>
                </c:pt>
                <c:pt idx="51">
                  <c:v>AVG</c:v>
                </c:pt>
              </c:strCache>
            </c:strRef>
          </c:cat>
          <c:val>
            <c:numRef>
              <c:f>Latency!$F$2:$F$56</c:f>
              <c:numCache>
                <c:formatCode>General</c:formatCode>
                <c:ptCount val="55"/>
                <c:pt idx="2">
                  <c:v>33.309999999999995</c:v>
                </c:pt>
                <c:pt idx="9">
                  <c:v>30.335000000000001</c:v>
                </c:pt>
                <c:pt idx="16">
                  <c:v>26.397500000000001</c:v>
                </c:pt>
                <c:pt idx="23">
                  <c:v>29.714999999999996</c:v>
                </c:pt>
                <c:pt idx="30">
                  <c:v>28.844999999999999</c:v>
                </c:pt>
                <c:pt idx="37">
                  <c:v>65.16249999999998</c:v>
                </c:pt>
                <c:pt idx="44">
                  <c:v>43.702500000000192</c:v>
                </c:pt>
                <c:pt idx="51">
                  <c:v>36.781071428571423</c:v>
                </c:pt>
              </c:numCache>
            </c:numRef>
          </c:val>
        </c:ser>
        <c:ser>
          <c:idx val="5"/>
          <c:order val="5"/>
          <c:tx>
            <c:strRef>
              <c:f>Latency!$G$1</c:f>
              <c:strCache>
                <c:ptCount val="1"/>
                <c:pt idx="0">
                  <c:v>MSP</c:v>
                </c:pt>
              </c:strCache>
            </c:strRef>
          </c:tx>
          <c:cat>
            <c:strRef>
              <c:f>Latency!$A$2:$A$56</c:f>
              <c:strCache>
                <c:ptCount val="52"/>
                <c:pt idx="2">
                  <c:v>WL1</c:v>
                </c:pt>
                <c:pt idx="9">
                  <c:v>WL2</c:v>
                </c:pt>
                <c:pt idx="16">
                  <c:v>WL3</c:v>
                </c:pt>
                <c:pt idx="23">
                  <c:v>WL4</c:v>
                </c:pt>
                <c:pt idx="30">
                  <c:v>WL5</c:v>
                </c:pt>
                <c:pt idx="37">
                  <c:v>WL6</c:v>
                </c:pt>
                <c:pt idx="44">
                  <c:v>WL7</c:v>
                </c:pt>
                <c:pt idx="51">
                  <c:v>AVG</c:v>
                </c:pt>
              </c:strCache>
            </c:strRef>
          </c:cat>
          <c:val>
            <c:numRef>
              <c:f>Latency!$G$2:$G$56</c:f>
              <c:numCache>
                <c:formatCode>General</c:formatCode>
                <c:ptCount val="55"/>
                <c:pt idx="2">
                  <c:v>141.01499999999999</c:v>
                </c:pt>
                <c:pt idx="9">
                  <c:v>129.255</c:v>
                </c:pt>
                <c:pt idx="16">
                  <c:v>40.847999999999999</c:v>
                </c:pt>
                <c:pt idx="23">
                  <c:v>78.625499999999988</c:v>
                </c:pt>
                <c:pt idx="30">
                  <c:v>74.64224999999999</c:v>
                </c:pt>
                <c:pt idx="37">
                  <c:v>86.241000000000227</c:v>
                </c:pt>
                <c:pt idx="44">
                  <c:v>75.825749999999758</c:v>
                </c:pt>
                <c:pt idx="51">
                  <c:v>89.49321428571514</c:v>
                </c:pt>
              </c:numCache>
            </c:numRef>
          </c:val>
        </c:ser>
        <c:ser>
          <c:idx val="8"/>
          <c:order val="6"/>
          <c:tx>
            <c:strRef>
              <c:f>Latency!$J$1</c:f>
              <c:strCache>
                <c:ptCount val="1"/>
              </c:strCache>
            </c:strRef>
          </c:tx>
          <c:cat>
            <c:strRef>
              <c:f>Latency!$A$2:$A$56</c:f>
              <c:strCache>
                <c:ptCount val="52"/>
                <c:pt idx="2">
                  <c:v>WL1</c:v>
                </c:pt>
                <c:pt idx="9">
                  <c:v>WL2</c:v>
                </c:pt>
                <c:pt idx="16">
                  <c:v>WL3</c:v>
                </c:pt>
                <c:pt idx="23">
                  <c:v>WL4</c:v>
                </c:pt>
                <c:pt idx="30">
                  <c:v>WL5</c:v>
                </c:pt>
                <c:pt idx="37">
                  <c:v>WL6</c:v>
                </c:pt>
                <c:pt idx="44">
                  <c:v>WL7</c:v>
                </c:pt>
                <c:pt idx="51">
                  <c:v>AVG</c:v>
                </c:pt>
              </c:strCache>
            </c:strRef>
          </c:cat>
          <c:val>
            <c:numRef>
              <c:f>Latency!$J$2:$J$56</c:f>
              <c:numCache>
                <c:formatCode>General</c:formatCode>
                <c:ptCount val="55"/>
                <c:pt idx="4">
                  <c:v>35.018500000000003</c:v>
                </c:pt>
                <c:pt idx="11">
                  <c:v>33.530750000000012</c:v>
                </c:pt>
                <c:pt idx="18">
                  <c:v>30.021750000000004</c:v>
                </c:pt>
                <c:pt idx="25">
                  <c:v>32.186</c:v>
                </c:pt>
                <c:pt idx="32">
                  <c:v>32.279500000000013</c:v>
                </c:pt>
                <c:pt idx="39">
                  <c:v>76.631500000000003</c:v>
                </c:pt>
                <c:pt idx="46">
                  <c:v>49.3185</c:v>
                </c:pt>
                <c:pt idx="53">
                  <c:v>41.283785714285713</c:v>
                </c:pt>
              </c:numCache>
            </c:numRef>
          </c:val>
        </c:ser>
        <c:ser>
          <c:idx val="9"/>
          <c:order val="7"/>
          <c:tx>
            <c:strRef>
              <c:f>Latency!$K$1</c:f>
              <c:strCache>
                <c:ptCount val="1"/>
                <c:pt idx="0">
                  <c:v>IDLE-PUSH</c:v>
                </c:pt>
              </c:strCache>
            </c:strRef>
          </c:tx>
          <c:cat>
            <c:strRef>
              <c:f>Latency!$A$2:$A$56</c:f>
              <c:strCache>
                <c:ptCount val="52"/>
                <c:pt idx="2">
                  <c:v>WL1</c:v>
                </c:pt>
                <c:pt idx="9">
                  <c:v>WL2</c:v>
                </c:pt>
                <c:pt idx="16">
                  <c:v>WL3</c:v>
                </c:pt>
                <c:pt idx="23">
                  <c:v>WL4</c:v>
                </c:pt>
                <c:pt idx="30">
                  <c:v>WL5</c:v>
                </c:pt>
                <c:pt idx="37">
                  <c:v>WL6</c:v>
                </c:pt>
                <c:pt idx="44">
                  <c:v>WL7</c:v>
                </c:pt>
                <c:pt idx="51">
                  <c:v>AVG</c:v>
                </c:pt>
              </c:strCache>
            </c:strRef>
          </c:cat>
          <c:val>
            <c:numRef>
              <c:f>Latency!$K$2:$K$56</c:f>
              <c:numCache>
                <c:formatCode>General</c:formatCode>
                <c:ptCount val="55"/>
                <c:pt idx="4">
                  <c:v>501.53250000000003</c:v>
                </c:pt>
                <c:pt idx="11">
                  <c:v>340.40250000000003</c:v>
                </c:pt>
                <c:pt idx="18">
                  <c:v>322.59000000000003</c:v>
                </c:pt>
                <c:pt idx="25">
                  <c:v>392.625</c:v>
                </c:pt>
                <c:pt idx="32">
                  <c:v>310.91999999999899</c:v>
                </c:pt>
                <c:pt idx="39">
                  <c:v>673.34999999999798</c:v>
                </c:pt>
                <c:pt idx="46">
                  <c:v>626.77500000000055</c:v>
                </c:pt>
                <c:pt idx="53">
                  <c:v>452.59928571428566</c:v>
                </c:pt>
              </c:numCache>
            </c:numRef>
          </c:val>
        </c:ser>
        <c:ser>
          <c:idx val="10"/>
          <c:order val="8"/>
          <c:tx>
            <c:strRef>
              <c:f>Latency!$L$1</c:f>
              <c:strCache>
                <c:ptCount val="1"/>
              </c:strCache>
            </c:strRef>
          </c:tx>
          <c:cat>
            <c:strRef>
              <c:f>Latency!$A$2:$A$56</c:f>
              <c:strCache>
                <c:ptCount val="52"/>
                <c:pt idx="2">
                  <c:v>WL1</c:v>
                </c:pt>
                <c:pt idx="9">
                  <c:v>WL2</c:v>
                </c:pt>
                <c:pt idx="16">
                  <c:v>WL3</c:v>
                </c:pt>
                <c:pt idx="23">
                  <c:v>WL4</c:v>
                </c:pt>
                <c:pt idx="30">
                  <c:v>WL5</c:v>
                </c:pt>
                <c:pt idx="37">
                  <c:v>WL6</c:v>
                </c:pt>
                <c:pt idx="44">
                  <c:v>WL7</c:v>
                </c:pt>
                <c:pt idx="51">
                  <c:v>AVG</c:v>
                </c:pt>
              </c:strCache>
            </c:strRef>
          </c:cat>
          <c:val>
            <c:numRef>
              <c:f>Latency!$L$2:$L$56</c:f>
              <c:numCache>
                <c:formatCode>General</c:formatCode>
                <c:ptCount val="55"/>
                <c:pt idx="5">
                  <c:v>37.967500000000001</c:v>
                </c:pt>
                <c:pt idx="12">
                  <c:v>30.982499999999796</c:v>
                </c:pt>
                <c:pt idx="19">
                  <c:v>26.424999999999986</c:v>
                </c:pt>
                <c:pt idx="26">
                  <c:v>31.450000000000003</c:v>
                </c:pt>
                <c:pt idx="33">
                  <c:v>29.734999999999999</c:v>
                </c:pt>
                <c:pt idx="40">
                  <c:v>67.512500000000003</c:v>
                </c:pt>
                <c:pt idx="47">
                  <c:v>45.120000000000012</c:v>
                </c:pt>
                <c:pt idx="54">
                  <c:v>38.456071428571427</c:v>
                </c:pt>
              </c:numCache>
            </c:numRef>
          </c:val>
        </c:ser>
        <c:ser>
          <c:idx val="11"/>
          <c:order val="9"/>
          <c:tx>
            <c:strRef>
              <c:f>Latency!$M$1</c:f>
              <c:strCache>
                <c:ptCount val="1"/>
                <c:pt idx="0">
                  <c:v>CSP+MSP</c:v>
                </c:pt>
              </c:strCache>
            </c:strRef>
          </c:tx>
          <c:cat>
            <c:strRef>
              <c:f>Latency!$A$2:$A$56</c:f>
              <c:strCache>
                <c:ptCount val="52"/>
                <c:pt idx="2">
                  <c:v>WL1</c:v>
                </c:pt>
                <c:pt idx="9">
                  <c:v>WL2</c:v>
                </c:pt>
                <c:pt idx="16">
                  <c:v>WL3</c:v>
                </c:pt>
                <c:pt idx="23">
                  <c:v>WL4</c:v>
                </c:pt>
                <c:pt idx="30">
                  <c:v>WL5</c:v>
                </c:pt>
                <c:pt idx="37">
                  <c:v>WL6</c:v>
                </c:pt>
                <c:pt idx="44">
                  <c:v>WL7</c:v>
                </c:pt>
                <c:pt idx="51">
                  <c:v>AVG</c:v>
                </c:pt>
              </c:strCache>
            </c:strRef>
          </c:cat>
          <c:val>
            <c:numRef>
              <c:f>Latency!$M$2:$M$56</c:f>
              <c:numCache>
                <c:formatCode>General</c:formatCode>
                <c:ptCount val="55"/>
                <c:pt idx="5">
                  <c:v>192.08250000000001</c:v>
                </c:pt>
                <c:pt idx="12">
                  <c:v>143.655</c:v>
                </c:pt>
                <c:pt idx="19">
                  <c:v>55.481999999999999</c:v>
                </c:pt>
                <c:pt idx="26">
                  <c:v>91.22175</c:v>
                </c:pt>
                <c:pt idx="33">
                  <c:v>92.002499999999998</c:v>
                </c:pt>
                <c:pt idx="40">
                  <c:v>115.72649999999999</c:v>
                </c:pt>
                <c:pt idx="47">
                  <c:v>82.658249999999981</c:v>
                </c:pt>
                <c:pt idx="54">
                  <c:v>110.40407142857143</c:v>
                </c:pt>
              </c:numCache>
            </c:numRef>
          </c:val>
        </c:ser>
        <c:gapWidth val="75"/>
        <c:overlap val="100"/>
        <c:axId val="85644032"/>
        <c:axId val="85645568"/>
      </c:barChart>
      <c:catAx>
        <c:axId val="85644032"/>
        <c:scaling>
          <c:orientation val="minMax"/>
        </c:scaling>
        <c:axPos val="b"/>
        <c:majorTickMark val="none"/>
        <c:tickLblPos val="nextTo"/>
        <c:crossAx val="85645568"/>
        <c:crosses val="autoZero"/>
        <c:auto val="1"/>
        <c:lblAlgn val="ctr"/>
        <c:lblOffset val="100"/>
      </c:catAx>
      <c:valAx>
        <c:axId val="85645568"/>
        <c:scaling>
          <c:orientation val="minMax"/>
          <c:max val="600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Cycles</a:t>
                </a:r>
              </a:p>
            </c:rich>
          </c:tx>
          <c:layout>
            <c:manualLayout>
              <c:xMode val="edge"/>
              <c:yMode val="edge"/>
              <c:x val="0"/>
              <c:y val="0.32115847588017293"/>
            </c:manualLayout>
          </c:layout>
        </c:title>
        <c:numFmt formatCode="General" sourceLinked="1"/>
        <c:majorTickMark val="none"/>
        <c:tickLblPos val="nextTo"/>
        <c:crossAx val="85644032"/>
        <c:crosses val="autoZero"/>
        <c:crossBetween val="between"/>
      </c:valAx>
    </c:plotArea>
    <c:legend>
      <c:legendPos val="b"/>
      <c:legendEntry>
        <c:idx val="0"/>
        <c:delete val="1"/>
      </c:legendEntry>
      <c:legendEntry>
        <c:idx val="2"/>
        <c:delete val="1"/>
      </c:legendEntry>
      <c:legendEntry>
        <c:idx val="4"/>
        <c:delete val="1"/>
      </c:legendEntry>
      <c:legendEntry>
        <c:idx val="6"/>
        <c:delete val="1"/>
      </c:legendEntry>
      <c:legendEntry>
        <c:idx val="8"/>
        <c:delete val="1"/>
      </c:legendEntry>
      <c:layout/>
      <c:overlay val="1"/>
    </c:legend>
    <c:plotVisOnly val="1"/>
    <c:dispBlanksAs val="gap"/>
  </c:chart>
  <c:txPr>
    <a:bodyPr/>
    <a:lstStyle/>
    <a:p>
      <a:pPr>
        <a:defRPr sz="1800"/>
      </a:pPr>
      <a:endParaRPr lang="en-US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10"/>
  <c:chart>
    <c:autoTitleDeleted val="1"/>
    <c:plotArea>
      <c:layout>
        <c:manualLayout>
          <c:layoutTarget val="inner"/>
          <c:xMode val="edge"/>
          <c:yMode val="edge"/>
          <c:x val="8.8654418197725987E-2"/>
          <c:y val="8.5925482140819784E-2"/>
          <c:w val="0.88918824730242052"/>
          <c:h val="0.66546314523184602"/>
        </c:manualLayout>
      </c:layout>
      <c:barChart>
        <c:barDir val="col"/>
        <c:grouping val="stacked"/>
        <c:ser>
          <c:idx val="0"/>
          <c:order val="0"/>
          <c:tx>
            <c:strRef>
              <c:f>Latency!$B$1</c:f>
              <c:strCache>
                <c:ptCount val="1"/>
              </c:strCache>
            </c:strRef>
          </c:tx>
          <c:cat>
            <c:strRef>
              <c:f>Latency!$A$2:$A$56</c:f>
              <c:strCache>
                <c:ptCount val="52"/>
                <c:pt idx="2">
                  <c:v>WL1</c:v>
                </c:pt>
                <c:pt idx="9">
                  <c:v>WL2</c:v>
                </c:pt>
                <c:pt idx="16">
                  <c:v>WL3</c:v>
                </c:pt>
                <c:pt idx="23">
                  <c:v>WL4</c:v>
                </c:pt>
                <c:pt idx="30">
                  <c:v>WL5</c:v>
                </c:pt>
                <c:pt idx="37">
                  <c:v>WL6</c:v>
                </c:pt>
                <c:pt idx="44">
                  <c:v>WL7</c:v>
                </c:pt>
                <c:pt idx="51">
                  <c:v>AVG</c:v>
                </c:pt>
              </c:strCache>
            </c:strRef>
          </c:cat>
          <c:val>
            <c:numRef>
              <c:f>Latency!$B$2:$B$56</c:f>
              <c:numCache>
                <c:formatCode>General</c:formatCode>
                <c:ptCount val="55"/>
                <c:pt idx="0">
                  <c:v>30.157499999999999</c:v>
                </c:pt>
                <c:pt idx="7">
                  <c:v>29.482499999999863</c:v>
                </c:pt>
                <c:pt idx="14">
                  <c:v>26.344999999999999</c:v>
                </c:pt>
                <c:pt idx="21">
                  <c:v>29</c:v>
                </c:pt>
                <c:pt idx="28">
                  <c:v>28.4575</c:v>
                </c:pt>
                <c:pt idx="35">
                  <c:v>52.42</c:v>
                </c:pt>
                <c:pt idx="42">
                  <c:v>43.295000000000137</c:v>
                </c:pt>
                <c:pt idx="49">
                  <c:v>34.165357142857317</c:v>
                </c:pt>
              </c:numCache>
            </c:numRef>
          </c:val>
        </c:ser>
        <c:ser>
          <c:idx val="1"/>
          <c:order val="1"/>
          <c:tx>
            <c:strRef>
              <c:f>Latency!$C$1</c:f>
              <c:strCache>
                <c:ptCount val="1"/>
                <c:pt idx="0">
                  <c:v>No Pref</c:v>
                </c:pt>
              </c:strCache>
            </c:strRef>
          </c:tx>
          <c:cat>
            <c:strRef>
              <c:f>Latency!$A$2:$A$56</c:f>
              <c:strCache>
                <c:ptCount val="52"/>
                <c:pt idx="2">
                  <c:v>WL1</c:v>
                </c:pt>
                <c:pt idx="9">
                  <c:v>WL2</c:v>
                </c:pt>
                <c:pt idx="16">
                  <c:v>WL3</c:v>
                </c:pt>
                <c:pt idx="23">
                  <c:v>WL4</c:v>
                </c:pt>
                <c:pt idx="30">
                  <c:v>WL5</c:v>
                </c:pt>
                <c:pt idx="37">
                  <c:v>WL6</c:v>
                </c:pt>
                <c:pt idx="44">
                  <c:v>WL7</c:v>
                </c:pt>
                <c:pt idx="51">
                  <c:v>AVG</c:v>
                </c:pt>
              </c:strCache>
            </c:strRef>
          </c:cat>
          <c:val>
            <c:numRef>
              <c:f>Latency!$C$2:$C$56</c:f>
              <c:numCache>
                <c:formatCode>General</c:formatCode>
                <c:ptCount val="55"/>
                <c:pt idx="0">
                  <c:v>286.27500000000003</c:v>
                </c:pt>
                <c:pt idx="7">
                  <c:v>163.65750000000003</c:v>
                </c:pt>
                <c:pt idx="14">
                  <c:v>70.414500000000317</c:v>
                </c:pt>
                <c:pt idx="21">
                  <c:v>125.49225000000023</c:v>
                </c:pt>
                <c:pt idx="28">
                  <c:v>105.9555</c:v>
                </c:pt>
                <c:pt idx="35">
                  <c:v>258.65250000000032</c:v>
                </c:pt>
                <c:pt idx="42">
                  <c:v>206.20499999999998</c:v>
                </c:pt>
                <c:pt idx="49">
                  <c:v>173.80746428571447</c:v>
                </c:pt>
              </c:numCache>
            </c:numRef>
          </c:val>
        </c:ser>
        <c:ser>
          <c:idx val="2"/>
          <c:order val="2"/>
          <c:tx>
            <c:strRef>
              <c:f>Latency!$D$1</c:f>
              <c:strCache>
                <c:ptCount val="1"/>
              </c:strCache>
            </c:strRef>
          </c:tx>
          <c:cat>
            <c:strRef>
              <c:f>Latency!$A$2:$A$56</c:f>
              <c:strCache>
                <c:ptCount val="52"/>
                <c:pt idx="2">
                  <c:v>WL1</c:v>
                </c:pt>
                <c:pt idx="9">
                  <c:v>WL2</c:v>
                </c:pt>
                <c:pt idx="16">
                  <c:v>WL3</c:v>
                </c:pt>
                <c:pt idx="23">
                  <c:v>WL4</c:v>
                </c:pt>
                <c:pt idx="30">
                  <c:v>WL5</c:v>
                </c:pt>
                <c:pt idx="37">
                  <c:v>WL6</c:v>
                </c:pt>
                <c:pt idx="44">
                  <c:v>WL7</c:v>
                </c:pt>
                <c:pt idx="51">
                  <c:v>AVG</c:v>
                </c:pt>
              </c:strCache>
            </c:strRef>
          </c:cat>
          <c:val>
            <c:numRef>
              <c:f>Latency!$D$2:$D$56</c:f>
              <c:numCache>
                <c:formatCode>General</c:formatCode>
                <c:ptCount val="55"/>
                <c:pt idx="1">
                  <c:v>31.347499999999989</c:v>
                </c:pt>
                <c:pt idx="8">
                  <c:v>29.77</c:v>
                </c:pt>
                <c:pt idx="15">
                  <c:v>26.505000000000003</c:v>
                </c:pt>
                <c:pt idx="22">
                  <c:v>29.464999999999989</c:v>
                </c:pt>
                <c:pt idx="29">
                  <c:v>29.110000000000031</c:v>
                </c:pt>
                <c:pt idx="36">
                  <c:v>63.33250000000001</c:v>
                </c:pt>
                <c:pt idx="43">
                  <c:v>44.427500000000002</c:v>
                </c:pt>
                <c:pt idx="50">
                  <c:v>36.279642857142854</c:v>
                </c:pt>
              </c:numCache>
            </c:numRef>
          </c:val>
        </c:ser>
        <c:ser>
          <c:idx val="3"/>
          <c:order val="3"/>
          <c:tx>
            <c:strRef>
              <c:f>Latency!$E$1</c:f>
              <c:strCache>
                <c:ptCount val="1"/>
                <c:pt idx="0">
                  <c:v>CSP</c:v>
                </c:pt>
              </c:strCache>
            </c:strRef>
          </c:tx>
          <c:cat>
            <c:strRef>
              <c:f>Latency!$A$2:$A$56</c:f>
              <c:strCache>
                <c:ptCount val="52"/>
                <c:pt idx="2">
                  <c:v>WL1</c:v>
                </c:pt>
                <c:pt idx="9">
                  <c:v>WL2</c:v>
                </c:pt>
                <c:pt idx="16">
                  <c:v>WL3</c:v>
                </c:pt>
                <c:pt idx="23">
                  <c:v>WL4</c:v>
                </c:pt>
                <c:pt idx="30">
                  <c:v>WL5</c:v>
                </c:pt>
                <c:pt idx="37">
                  <c:v>WL6</c:v>
                </c:pt>
                <c:pt idx="44">
                  <c:v>WL7</c:v>
                </c:pt>
                <c:pt idx="51">
                  <c:v>AVG</c:v>
                </c:pt>
              </c:strCache>
            </c:strRef>
          </c:cat>
          <c:val>
            <c:numRef>
              <c:f>Latency!$E$2:$E$56</c:f>
              <c:numCache>
                <c:formatCode>General</c:formatCode>
                <c:ptCount val="55"/>
                <c:pt idx="1">
                  <c:v>429.51000000000005</c:v>
                </c:pt>
                <c:pt idx="8">
                  <c:v>200.60999999999999</c:v>
                </c:pt>
                <c:pt idx="15">
                  <c:v>86.587500000000006</c:v>
                </c:pt>
                <c:pt idx="22">
                  <c:v>152.78250000000003</c:v>
                </c:pt>
                <c:pt idx="29">
                  <c:v>144.52500000000001</c:v>
                </c:pt>
                <c:pt idx="36">
                  <c:v>346.125</c:v>
                </c:pt>
                <c:pt idx="43">
                  <c:v>292.60500000000002</c:v>
                </c:pt>
                <c:pt idx="50">
                  <c:v>236.10642857142861</c:v>
                </c:pt>
              </c:numCache>
            </c:numRef>
          </c:val>
        </c:ser>
        <c:ser>
          <c:idx val="4"/>
          <c:order val="4"/>
          <c:tx>
            <c:strRef>
              <c:f>Latency!$F$1</c:f>
              <c:strCache>
                <c:ptCount val="1"/>
              </c:strCache>
            </c:strRef>
          </c:tx>
          <c:cat>
            <c:strRef>
              <c:f>Latency!$A$2:$A$56</c:f>
              <c:strCache>
                <c:ptCount val="52"/>
                <c:pt idx="2">
                  <c:v>WL1</c:v>
                </c:pt>
                <c:pt idx="9">
                  <c:v>WL2</c:v>
                </c:pt>
                <c:pt idx="16">
                  <c:v>WL3</c:v>
                </c:pt>
                <c:pt idx="23">
                  <c:v>WL4</c:v>
                </c:pt>
                <c:pt idx="30">
                  <c:v>WL5</c:v>
                </c:pt>
                <c:pt idx="37">
                  <c:v>WL6</c:v>
                </c:pt>
                <c:pt idx="44">
                  <c:v>WL7</c:v>
                </c:pt>
                <c:pt idx="51">
                  <c:v>AVG</c:v>
                </c:pt>
              </c:strCache>
            </c:strRef>
          </c:cat>
          <c:val>
            <c:numRef>
              <c:f>Latency!$F$2:$F$56</c:f>
              <c:numCache>
                <c:formatCode>General</c:formatCode>
                <c:ptCount val="55"/>
                <c:pt idx="2">
                  <c:v>33.309999999999995</c:v>
                </c:pt>
                <c:pt idx="9">
                  <c:v>30.335000000000001</c:v>
                </c:pt>
                <c:pt idx="16">
                  <c:v>26.397500000000001</c:v>
                </c:pt>
                <c:pt idx="23">
                  <c:v>29.714999999999996</c:v>
                </c:pt>
                <c:pt idx="30">
                  <c:v>28.844999999999999</c:v>
                </c:pt>
                <c:pt idx="37">
                  <c:v>65.16249999999998</c:v>
                </c:pt>
                <c:pt idx="44">
                  <c:v>43.702500000000121</c:v>
                </c:pt>
                <c:pt idx="51">
                  <c:v>36.781071428571423</c:v>
                </c:pt>
              </c:numCache>
            </c:numRef>
          </c:val>
        </c:ser>
        <c:ser>
          <c:idx val="5"/>
          <c:order val="5"/>
          <c:tx>
            <c:strRef>
              <c:f>Latency!$G$1</c:f>
              <c:strCache>
                <c:ptCount val="1"/>
                <c:pt idx="0">
                  <c:v>MSP</c:v>
                </c:pt>
              </c:strCache>
            </c:strRef>
          </c:tx>
          <c:cat>
            <c:strRef>
              <c:f>Latency!$A$2:$A$56</c:f>
              <c:strCache>
                <c:ptCount val="52"/>
                <c:pt idx="2">
                  <c:v>WL1</c:v>
                </c:pt>
                <c:pt idx="9">
                  <c:v>WL2</c:v>
                </c:pt>
                <c:pt idx="16">
                  <c:v>WL3</c:v>
                </c:pt>
                <c:pt idx="23">
                  <c:v>WL4</c:v>
                </c:pt>
                <c:pt idx="30">
                  <c:v>WL5</c:v>
                </c:pt>
                <c:pt idx="37">
                  <c:v>WL6</c:v>
                </c:pt>
                <c:pt idx="44">
                  <c:v>WL7</c:v>
                </c:pt>
                <c:pt idx="51">
                  <c:v>AVG</c:v>
                </c:pt>
              </c:strCache>
            </c:strRef>
          </c:cat>
          <c:val>
            <c:numRef>
              <c:f>Latency!$G$2:$G$56</c:f>
              <c:numCache>
                <c:formatCode>General</c:formatCode>
                <c:ptCount val="55"/>
                <c:pt idx="2">
                  <c:v>141.01499999999999</c:v>
                </c:pt>
                <c:pt idx="9">
                  <c:v>129.255</c:v>
                </c:pt>
                <c:pt idx="16">
                  <c:v>40.847999999999999</c:v>
                </c:pt>
                <c:pt idx="23">
                  <c:v>78.625499999999988</c:v>
                </c:pt>
                <c:pt idx="30">
                  <c:v>74.64224999999999</c:v>
                </c:pt>
                <c:pt idx="37">
                  <c:v>86.241000000000227</c:v>
                </c:pt>
                <c:pt idx="44">
                  <c:v>75.825749999999758</c:v>
                </c:pt>
                <c:pt idx="51">
                  <c:v>89.493214285714828</c:v>
                </c:pt>
              </c:numCache>
            </c:numRef>
          </c:val>
        </c:ser>
        <c:ser>
          <c:idx val="6"/>
          <c:order val="6"/>
          <c:tx>
            <c:strRef>
              <c:f>Latency!$H$1</c:f>
              <c:strCache>
                <c:ptCount val="1"/>
              </c:strCache>
            </c:strRef>
          </c:tx>
          <c:cat>
            <c:strRef>
              <c:f>Latency!$A$2:$A$56</c:f>
              <c:strCache>
                <c:ptCount val="52"/>
                <c:pt idx="2">
                  <c:v>WL1</c:v>
                </c:pt>
                <c:pt idx="9">
                  <c:v>WL2</c:v>
                </c:pt>
                <c:pt idx="16">
                  <c:v>WL3</c:v>
                </c:pt>
                <c:pt idx="23">
                  <c:v>WL4</c:v>
                </c:pt>
                <c:pt idx="30">
                  <c:v>WL5</c:v>
                </c:pt>
                <c:pt idx="37">
                  <c:v>WL6</c:v>
                </c:pt>
                <c:pt idx="44">
                  <c:v>WL7</c:v>
                </c:pt>
                <c:pt idx="51">
                  <c:v>AVG</c:v>
                </c:pt>
              </c:strCache>
            </c:strRef>
          </c:cat>
          <c:val>
            <c:numRef>
              <c:f>Latency!$H$2:$H$56</c:f>
              <c:numCache>
                <c:formatCode>General</c:formatCode>
                <c:ptCount val="55"/>
                <c:pt idx="3">
                  <c:v>38.637500000000003</c:v>
                </c:pt>
                <c:pt idx="10">
                  <c:v>35.340250000000005</c:v>
                </c:pt>
                <c:pt idx="17">
                  <c:v>30.404000000000003</c:v>
                </c:pt>
                <c:pt idx="24">
                  <c:v>33.698500000000166</c:v>
                </c:pt>
                <c:pt idx="31">
                  <c:v>32.862500000000011</c:v>
                </c:pt>
                <c:pt idx="38">
                  <c:v>82.788749999999979</c:v>
                </c:pt>
                <c:pt idx="45">
                  <c:v>49.772250000000113</c:v>
                </c:pt>
                <c:pt idx="52">
                  <c:v>43.357678571428359</c:v>
                </c:pt>
              </c:numCache>
            </c:numRef>
          </c:val>
        </c:ser>
        <c:ser>
          <c:idx val="7"/>
          <c:order val="7"/>
          <c:tx>
            <c:strRef>
              <c:f>Latency!$I$1</c:f>
              <c:strCache>
                <c:ptCount val="1"/>
                <c:pt idx="0">
                  <c:v>MSP-PUSH</c:v>
                </c:pt>
              </c:strCache>
            </c:strRef>
          </c:tx>
          <c:cat>
            <c:strRef>
              <c:f>Latency!$A$2:$A$56</c:f>
              <c:strCache>
                <c:ptCount val="52"/>
                <c:pt idx="2">
                  <c:v>WL1</c:v>
                </c:pt>
                <c:pt idx="9">
                  <c:v>WL2</c:v>
                </c:pt>
                <c:pt idx="16">
                  <c:v>WL3</c:v>
                </c:pt>
                <c:pt idx="23">
                  <c:v>WL4</c:v>
                </c:pt>
                <c:pt idx="30">
                  <c:v>WL5</c:v>
                </c:pt>
                <c:pt idx="37">
                  <c:v>WL6</c:v>
                </c:pt>
                <c:pt idx="44">
                  <c:v>WL7</c:v>
                </c:pt>
                <c:pt idx="51">
                  <c:v>AVG</c:v>
                </c:pt>
              </c:strCache>
            </c:strRef>
          </c:cat>
          <c:val>
            <c:numRef>
              <c:f>Latency!$I$2:$I$56</c:f>
              <c:numCache>
                <c:formatCode>General</c:formatCode>
                <c:ptCount val="55"/>
                <c:pt idx="3">
                  <c:v>226.09499999999997</c:v>
                </c:pt>
                <c:pt idx="10">
                  <c:v>179.77499999999998</c:v>
                </c:pt>
                <c:pt idx="17">
                  <c:v>64.154999999999987</c:v>
                </c:pt>
                <c:pt idx="24">
                  <c:v>153.19499999999999</c:v>
                </c:pt>
                <c:pt idx="31">
                  <c:v>143.43</c:v>
                </c:pt>
                <c:pt idx="38">
                  <c:v>210.89250000000001</c:v>
                </c:pt>
                <c:pt idx="45">
                  <c:v>181.965</c:v>
                </c:pt>
                <c:pt idx="52">
                  <c:v>165.64392857142855</c:v>
                </c:pt>
              </c:numCache>
            </c:numRef>
          </c:val>
        </c:ser>
        <c:ser>
          <c:idx val="8"/>
          <c:order val="8"/>
          <c:tx>
            <c:strRef>
              <c:f>Latency!$J$1</c:f>
              <c:strCache>
                <c:ptCount val="1"/>
              </c:strCache>
            </c:strRef>
          </c:tx>
          <c:cat>
            <c:strRef>
              <c:f>Latency!$A$2:$A$56</c:f>
              <c:strCache>
                <c:ptCount val="52"/>
                <c:pt idx="2">
                  <c:v>WL1</c:v>
                </c:pt>
                <c:pt idx="9">
                  <c:v>WL2</c:v>
                </c:pt>
                <c:pt idx="16">
                  <c:v>WL3</c:v>
                </c:pt>
                <c:pt idx="23">
                  <c:v>WL4</c:v>
                </c:pt>
                <c:pt idx="30">
                  <c:v>WL5</c:v>
                </c:pt>
                <c:pt idx="37">
                  <c:v>WL6</c:v>
                </c:pt>
                <c:pt idx="44">
                  <c:v>WL7</c:v>
                </c:pt>
                <c:pt idx="51">
                  <c:v>AVG</c:v>
                </c:pt>
              </c:strCache>
            </c:strRef>
          </c:cat>
          <c:val>
            <c:numRef>
              <c:f>Latency!$J$2:$J$56</c:f>
              <c:numCache>
                <c:formatCode>General</c:formatCode>
                <c:ptCount val="55"/>
                <c:pt idx="4">
                  <c:v>35.018500000000003</c:v>
                </c:pt>
                <c:pt idx="11">
                  <c:v>33.530750000000012</c:v>
                </c:pt>
                <c:pt idx="18">
                  <c:v>30.021750000000004</c:v>
                </c:pt>
                <c:pt idx="25">
                  <c:v>32.186</c:v>
                </c:pt>
                <c:pt idx="32">
                  <c:v>32.279500000000013</c:v>
                </c:pt>
                <c:pt idx="39">
                  <c:v>76.631500000000003</c:v>
                </c:pt>
                <c:pt idx="46">
                  <c:v>49.3185</c:v>
                </c:pt>
                <c:pt idx="53">
                  <c:v>41.283785714285713</c:v>
                </c:pt>
              </c:numCache>
            </c:numRef>
          </c:val>
        </c:ser>
        <c:ser>
          <c:idx val="9"/>
          <c:order val="9"/>
          <c:tx>
            <c:strRef>
              <c:f>Latency!$K$1</c:f>
              <c:strCache>
                <c:ptCount val="1"/>
                <c:pt idx="0">
                  <c:v>IDLE-PUSH</c:v>
                </c:pt>
              </c:strCache>
            </c:strRef>
          </c:tx>
          <c:cat>
            <c:strRef>
              <c:f>Latency!$A$2:$A$56</c:f>
              <c:strCache>
                <c:ptCount val="52"/>
                <c:pt idx="2">
                  <c:v>WL1</c:v>
                </c:pt>
                <c:pt idx="9">
                  <c:v>WL2</c:v>
                </c:pt>
                <c:pt idx="16">
                  <c:v>WL3</c:v>
                </c:pt>
                <c:pt idx="23">
                  <c:v>WL4</c:v>
                </c:pt>
                <c:pt idx="30">
                  <c:v>WL5</c:v>
                </c:pt>
                <c:pt idx="37">
                  <c:v>WL6</c:v>
                </c:pt>
                <c:pt idx="44">
                  <c:v>WL7</c:v>
                </c:pt>
                <c:pt idx="51">
                  <c:v>AVG</c:v>
                </c:pt>
              </c:strCache>
            </c:strRef>
          </c:cat>
          <c:val>
            <c:numRef>
              <c:f>Latency!$K$2:$K$56</c:f>
              <c:numCache>
                <c:formatCode>General</c:formatCode>
                <c:ptCount val="55"/>
                <c:pt idx="4">
                  <c:v>501.53250000000003</c:v>
                </c:pt>
                <c:pt idx="11">
                  <c:v>340.40250000000003</c:v>
                </c:pt>
                <c:pt idx="18">
                  <c:v>322.59000000000003</c:v>
                </c:pt>
                <c:pt idx="25">
                  <c:v>392.625</c:v>
                </c:pt>
                <c:pt idx="32">
                  <c:v>310.91999999999899</c:v>
                </c:pt>
                <c:pt idx="39">
                  <c:v>673.34999999999798</c:v>
                </c:pt>
                <c:pt idx="46">
                  <c:v>626.77500000000055</c:v>
                </c:pt>
                <c:pt idx="53">
                  <c:v>452.59928571428566</c:v>
                </c:pt>
              </c:numCache>
            </c:numRef>
          </c:val>
        </c:ser>
        <c:ser>
          <c:idx val="10"/>
          <c:order val="10"/>
          <c:tx>
            <c:strRef>
              <c:f>Latency!$L$1</c:f>
              <c:strCache>
                <c:ptCount val="1"/>
              </c:strCache>
            </c:strRef>
          </c:tx>
          <c:cat>
            <c:strRef>
              <c:f>Latency!$A$2:$A$56</c:f>
              <c:strCache>
                <c:ptCount val="52"/>
                <c:pt idx="2">
                  <c:v>WL1</c:v>
                </c:pt>
                <c:pt idx="9">
                  <c:v>WL2</c:v>
                </c:pt>
                <c:pt idx="16">
                  <c:v>WL3</c:v>
                </c:pt>
                <c:pt idx="23">
                  <c:v>WL4</c:v>
                </c:pt>
                <c:pt idx="30">
                  <c:v>WL5</c:v>
                </c:pt>
                <c:pt idx="37">
                  <c:v>WL6</c:v>
                </c:pt>
                <c:pt idx="44">
                  <c:v>WL7</c:v>
                </c:pt>
                <c:pt idx="51">
                  <c:v>AVG</c:v>
                </c:pt>
              </c:strCache>
            </c:strRef>
          </c:cat>
          <c:val>
            <c:numRef>
              <c:f>Latency!$L$2:$L$56</c:f>
              <c:numCache>
                <c:formatCode>General</c:formatCode>
                <c:ptCount val="55"/>
                <c:pt idx="5">
                  <c:v>37.967500000000001</c:v>
                </c:pt>
                <c:pt idx="12">
                  <c:v>30.98249999999987</c:v>
                </c:pt>
                <c:pt idx="19">
                  <c:v>26.424999999999986</c:v>
                </c:pt>
                <c:pt idx="26">
                  <c:v>31.450000000000003</c:v>
                </c:pt>
                <c:pt idx="33">
                  <c:v>29.734999999999999</c:v>
                </c:pt>
                <c:pt idx="40">
                  <c:v>67.512500000000003</c:v>
                </c:pt>
                <c:pt idx="47">
                  <c:v>45.120000000000012</c:v>
                </c:pt>
                <c:pt idx="54">
                  <c:v>38.456071428571427</c:v>
                </c:pt>
              </c:numCache>
            </c:numRef>
          </c:val>
        </c:ser>
        <c:ser>
          <c:idx val="11"/>
          <c:order val="11"/>
          <c:tx>
            <c:strRef>
              <c:f>Latency!$M$1</c:f>
              <c:strCache>
                <c:ptCount val="1"/>
                <c:pt idx="0">
                  <c:v>CSP+MSP</c:v>
                </c:pt>
              </c:strCache>
            </c:strRef>
          </c:tx>
          <c:cat>
            <c:strRef>
              <c:f>Latency!$A$2:$A$56</c:f>
              <c:strCache>
                <c:ptCount val="52"/>
                <c:pt idx="2">
                  <c:v>WL1</c:v>
                </c:pt>
                <c:pt idx="9">
                  <c:v>WL2</c:v>
                </c:pt>
                <c:pt idx="16">
                  <c:v>WL3</c:v>
                </c:pt>
                <c:pt idx="23">
                  <c:v>WL4</c:v>
                </c:pt>
                <c:pt idx="30">
                  <c:v>WL5</c:v>
                </c:pt>
                <c:pt idx="37">
                  <c:v>WL6</c:v>
                </c:pt>
                <c:pt idx="44">
                  <c:v>WL7</c:v>
                </c:pt>
                <c:pt idx="51">
                  <c:v>AVG</c:v>
                </c:pt>
              </c:strCache>
            </c:strRef>
          </c:cat>
          <c:val>
            <c:numRef>
              <c:f>Latency!$M$2:$M$56</c:f>
              <c:numCache>
                <c:formatCode>General</c:formatCode>
                <c:ptCount val="55"/>
                <c:pt idx="5">
                  <c:v>192.08250000000001</c:v>
                </c:pt>
                <c:pt idx="12">
                  <c:v>143.655</c:v>
                </c:pt>
                <c:pt idx="19">
                  <c:v>55.481999999999999</c:v>
                </c:pt>
                <c:pt idx="26">
                  <c:v>91.22175</c:v>
                </c:pt>
                <c:pt idx="33">
                  <c:v>92.002499999999998</c:v>
                </c:pt>
                <c:pt idx="40">
                  <c:v>115.72649999999999</c:v>
                </c:pt>
                <c:pt idx="47">
                  <c:v>82.658249999999981</c:v>
                </c:pt>
                <c:pt idx="54">
                  <c:v>110.40407142857143</c:v>
                </c:pt>
              </c:numCache>
            </c:numRef>
          </c:val>
        </c:ser>
        <c:gapWidth val="75"/>
        <c:overlap val="100"/>
        <c:axId val="153733376"/>
        <c:axId val="155820416"/>
      </c:barChart>
      <c:catAx>
        <c:axId val="153733376"/>
        <c:scaling>
          <c:orientation val="minMax"/>
        </c:scaling>
        <c:axPos val="b"/>
        <c:majorTickMark val="none"/>
        <c:tickLblPos val="nextTo"/>
        <c:crossAx val="155820416"/>
        <c:crosses val="autoZero"/>
        <c:auto val="1"/>
        <c:lblAlgn val="ctr"/>
        <c:lblOffset val="100"/>
      </c:catAx>
      <c:valAx>
        <c:axId val="155820416"/>
        <c:scaling>
          <c:orientation val="minMax"/>
          <c:max val="600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Cycles</a:t>
                </a:r>
              </a:p>
            </c:rich>
          </c:tx>
          <c:layout>
            <c:manualLayout>
              <c:xMode val="edge"/>
              <c:yMode val="edge"/>
              <c:x val="0"/>
              <c:y val="0.32115847588017193"/>
            </c:manualLayout>
          </c:layout>
        </c:title>
        <c:numFmt formatCode="General" sourceLinked="1"/>
        <c:majorTickMark val="none"/>
        <c:tickLblPos val="nextTo"/>
        <c:crossAx val="153733376"/>
        <c:crosses val="autoZero"/>
        <c:crossBetween val="between"/>
      </c:valAx>
    </c:plotArea>
    <c:legend>
      <c:legendPos val="b"/>
      <c:legendEntry>
        <c:idx val="0"/>
        <c:delete val="1"/>
      </c:legendEntry>
      <c:legendEntry>
        <c:idx val="2"/>
        <c:delete val="1"/>
      </c:legendEntry>
      <c:legendEntry>
        <c:idx val="4"/>
        <c:delete val="1"/>
      </c:legendEntry>
      <c:legendEntry>
        <c:idx val="6"/>
        <c:delete val="1"/>
      </c:legendEntry>
      <c:legendEntry>
        <c:idx val="8"/>
        <c:delete val="1"/>
      </c:legendEntry>
      <c:legendEntry>
        <c:idx val="10"/>
        <c:delete val="1"/>
      </c:legendEntry>
      <c:layout/>
      <c:overlay val="1"/>
    </c:legend>
    <c:plotVisOnly val="1"/>
    <c:dispBlanksAs val="gap"/>
  </c:chart>
  <c:txPr>
    <a:bodyPr/>
    <a:lstStyle/>
    <a:p>
      <a:pPr>
        <a:defRPr sz="1800"/>
      </a:pPr>
      <a:endParaRPr lang="en-US"/>
    </a:p>
  </c:tx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10"/>
  <c:chart>
    <c:autoTitleDeleted val="1"/>
    <c:plotArea>
      <c:layout>
        <c:manualLayout>
          <c:layoutTarget val="inner"/>
          <c:xMode val="edge"/>
          <c:yMode val="edge"/>
          <c:x val="0.10840277777777779"/>
          <c:y val="5.6219512195121953E-2"/>
          <c:w val="0.87153073053368446"/>
          <c:h val="0.6254065040650405"/>
        </c:manualLayout>
      </c:layout>
      <c:barChart>
        <c:barDir val="col"/>
        <c:grouping val="clustered"/>
        <c:ser>
          <c:idx val="0"/>
          <c:order val="0"/>
          <c:tx>
            <c:strRef>
              <c:f>'L2 Cache'!$S$11</c:f>
              <c:strCache>
                <c:ptCount val="1"/>
                <c:pt idx="0">
                  <c:v>No Pref</c:v>
                </c:pt>
              </c:strCache>
            </c:strRef>
          </c:tx>
          <c:cat>
            <c:strRef>
              <c:f>'L2 Cache'!$R$12:$R$19</c:f>
              <c:strCache>
                <c:ptCount val="8"/>
                <c:pt idx="0">
                  <c:v>WL1</c:v>
                </c:pt>
                <c:pt idx="1">
                  <c:v>WL2</c:v>
                </c:pt>
                <c:pt idx="2">
                  <c:v>WL3</c:v>
                </c:pt>
                <c:pt idx="3">
                  <c:v>WL4</c:v>
                </c:pt>
                <c:pt idx="4">
                  <c:v>WL5</c:v>
                </c:pt>
                <c:pt idx="5">
                  <c:v>WL6</c:v>
                </c:pt>
                <c:pt idx="6">
                  <c:v>WL7</c:v>
                </c:pt>
                <c:pt idx="7">
                  <c:v>AVG</c:v>
                </c:pt>
              </c:strCache>
            </c:strRef>
          </c:cat>
          <c:val>
            <c:numRef>
              <c:f>'L2 Cache'!$S$12:$S$19</c:f>
              <c:numCache>
                <c:formatCode>General</c:formatCode>
                <c:ptCount val="8"/>
                <c:pt idx="0">
                  <c:v>39.593950000000063</c:v>
                </c:pt>
                <c:pt idx="1">
                  <c:v>53.686400000000006</c:v>
                </c:pt>
                <c:pt idx="2">
                  <c:v>84.983675000000005</c:v>
                </c:pt>
                <c:pt idx="3">
                  <c:v>66.867199999999997</c:v>
                </c:pt>
                <c:pt idx="4">
                  <c:v>68.016325000000023</c:v>
                </c:pt>
                <c:pt idx="5">
                  <c:v>51.153624999999998</c:v>
                </c:pt>
                <c:pt idx="6">
                  <c:v>61.368225000000002</c:v>
                </c:pt>
                <c:pt idx="7">
                  <c:v>60.809914285714058</c:v>
                </c:pt>
              </c:numCache>
            </c:numRef>
          </c:val>
        </c:ser>
        <c:ser>
          <c:idx val="1"/>
          <c:order val="1"/>
          <c:tx>
            <c:strRef>
              <c:f>'L2 Cache'!$T$11</c:f>
              <c:strCache>
                <c:ptCount val="1"/>
                <c:pt idx="0">
                  <c:v>CSP</c:v>
                </c:pt>
              </c:strCache>
            </c:strRef>
          </c:tx>
          <c:cat>
            <c:strRef>
              <c:f>'L2 Cache'!$R$12:$R$19</c:f>
              <c:strCache>
                <c:ptCount val="8"/>
                <c:pt idx="0">
                  <c:v>WL1</c:v>
                </c:pt>
                <c:pt idx="1">
                  <c:v>WL2</c:v>
                </c:pt>
                <c:pt idx="2">
                  <c:v>WL3</c:v>
                </c:pt>
                <c:pt idx="3">
                  <c:v>WL4</c:v>
                </c:pt>
                <c:pt idx="4">
                  <c:v>WL5</c:v>
                </c:pt>
                <c:pt idx="5">
                  <c:v>WL6</c:v>
                </c:pt>
                <c:pt idx="6">
                  <c:v>WL7</c:v>
                </c:pt>
                <c:pt idx="7">
                  <c:v>AVG</c:v>
                </c:pt>
              </c:strCache>
            </c:strRef>
          </c:cat>
          <c:val>
            <c:numRef>
              <c:f>'L2 Cache'!$T$12:$T$19</c:f>
              <c:numCache>
                <c:formatCode>General</c:formatCode>
                <c:ptCount val="8"/>
                <c:pt idx="0">
                  <c:v>59.013000000000005</c:v>
                </c:pt>
                <c:pt idx="1">
                  <c:v>58.862850000000002</c:v>
                </c:pt>
                <c:pt idx="2">
                  <c:v>86.833174999999983</c:v>
                </c:pt>
                <c:pt idx="3">
                  <c:v>73.359874999999988</c:v>
                </c:pt>
                <c:pt idx="4">
                  <c:v>74.267899999999997</c:v>
                </c:pt>
                <c:pt idx="5">
                  <c:v>65.338724999999982</c:v>
                </c:pt>
                <c:pt idx="6">
                  <c:v>74.962375000000009</c:v>
                </c:pt>
                <c:pt idx="7">
                  <c:v>70.376842857142066</c:v>
                </c:pt>
              </c:numCache>
            </c:numRef>
          </c:val>
        </c:ser>
        <c:ser>
          <c:idx val="2"/>
          <c:order val="2"/>
          <c:tx>
            <c:strRef>
              <c:f>'L2 Cache'!$U$11</c:f>
              <c:strCache>
                <c:ptCount val="1"/>
                <c:pt idx="0">
                  <c:v>MSP</c:v>
                </c:pt>
              </c:strCache>
            </c:strRef>
          </c:tx>
          <c:cat>
            <c:strRef>
              <c:f>'L2 Cache'!$R$12:$R$19</c:f>
              <c:strCache>
                <c:ptCount val="8"/>
                <c:pt idx="0">
                  <c:v>WL1</c:v>
                </c:pt>
                <c:pt idx="1">
                  <c:v>WL2</c:v>
                </c:pt>
                <c:pt idx="2">
                  <c:v>WL3</c:v>
                </c:pt>
                <c:pt idx="3">
                  <c:v>WL4</c:v>
                </c:pt>
                <c:pt idx="4">
                  <c:v>WL5</c:v>
                </c:pt>
                <c:pt idx="5">
                  <c:v>WL6</c:v>
                </c:pt>
                <c:pt idx="6">
                  <c:v>WL7</c:v>
                </c:pt>
                <c:pt idx="7">
                  <c:v>AVG</c:v>
                </c:pt>
              </c:strCache>
            </c:strRef>
          </c:cat>
          <c:val>
            <c:numRef>
              <c:f>'L2 Cache'!$U$12:$U$19</c:f>
              <c:numCache>
                <c:formatCode>General</c:formatCode>
                <c:ptCount val="8"/>
                <c:pt idx="0">
                  <c:v>38.834924999999998</c:v>
                </c:pt>
                <c:pt idx="1">
                  <c:v>53.367125000000001</c:v>
                </c:pt>
                <c:pt idx="2">
                  <c:v>85.032625000000024</c:v>
                </c:pt>
                <c:pt idx="3">
                  <c:v>63.379975000000002</c:v>
                </c:pt>
                <c:pt idx="4">
                  <c:v>67.252499999999998</c:v>
                </c:pt>
                <c:pt idx="5">
                  <c:v>50.903500000000001</c:v>
                </c:pt>
                <c:pt idx="6">
                  <c:v>61.976125000000003</c:v>
                </c:pt>
                <c:pt idx="7">
                  <c:v>60.106682142857153</c:v>
                </c:pt>
              </c:numCache>
            </c:numRef>
          </c:val>
        </c:ser>
        <c:ser>
          <c:idx val="4"/>
          <c:order val="3"/>
          <c:tx>
            <c:strRef>
              <c:f>'L2 Cache'!$X$11</c:f>
              <c:strCache>
                <c:ptCount val="1"/>
                <c:pt idx="0">
                  <c:v>CSP+MSP</c:v>
                </c:pt>
              </c:strCache>
            </c:strRef>
          </c:tx>
          <c:cat>
            <c:strRef>
              <c:f>'L2 Cache'!$R$12:$R$19</c:f>
              <c:strCache>
                <c:ptCount val="8"/>
                <c:pt idx="0">
                  <c:v>WL1</c:v>
                </c:pt>
                <c:pt idx="1">
                  <c:v>WL2</c:v>
                </c:pt>
                <c:pt idx="2">
                  <c:v>WL3</c:v>
                </c:pt>
                <c:pt idx="3">
                  <c:v>WL4</c:v>
                </c:pt>
                <c:pt idx="4">
                  <c:v>WL5</c:v>
                </c:pt>
                <c:pt idx="5">
                  <c:v>WL6</c:v>
                </c:pt>
                <c:pt idx="6">
                  <c:v>WL7</c:v>
                </c:pt>
                <c:pt idx="7">
                  <c:v>AVG</c:v>
                </c:pt>
              </c:strCache>
            </c:strRef>
          </c:cat>
          <c:val>
            <c:numRef>
              <c:f>'L2 Cache'!$X$12:$X$19</c:f>
              <c:numCache>
                <c:formatCode>General</c:formatCode>
                <c:ptCount val="8"/>
                <c:pt idx="0">
                  <c:v>58.776750000000163</c:v>
                </c:pt>
                <c:pt idx="1">
                  <c:v>58.637950000000011</c:v>
                </c:pt>
                <c:pt idx="2">
                  <c:v>85.818450000000013</c:v>
                </c:pt>
                <c:pt idx="3">
                  <c:v>74.385424999999998</c:v>
                </c:pt>
                <c:pt idx="4">
                  <c:v>73.426275000000004</c:v>
                </c:pt>
                <c:pt idx="5">
                  <c:v>66.182649999999981</c:v>
                </c:pt>
                <c:pt idx="6">
                  <c:v>75.658824999999979</c:v>
                </c:pt>
                <c:pt idx="7">
                  <c:v>70.412332142856215</c:v>
                </c:pt>
              </c:numCache>
            </c:numRef>
          </c:val>
        </c:ser>
        <c:gapWidth val="75"/>
        <c:overlap val="-25"/>
        <c:axId val="87030400"/>
        <c:axId val="87048576"/>
      </c:barChart>
      <c:catAx>
        <c:axId val="87030400"/>
        <c:scaling>
          <c:orientation val="minMax"/>
        </c:scaling>
        <c:axPos val="b"/>
        <c:majorTickMark val="none"/>
        <c:tickLblPos val="nextTo"/>
        <c:crossAx val="87048576"/>
        <c:crosses val="autoZero"/>
        <c:auto val="1"/>
        <c:lblAlgn val="ctr"/>
        <c:lblOffset val="100"/>
      </c:catAx>
      <c:valAx>
        <c:axId val="87048576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L2 Hit Rate</a:t>
                </a:r>
              </a:p>
            </c:rich>
          </c:tx>
          <c:layout/>
        </c:title>
        <c:numFmt formatCode="General" sourceLinked="1"/>
        <c:majorTickMark val="none"/>
        <c:tickLblPos val="nextTo"/>
        <c:crossAx val="8703040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28205161854768152"/>
          <c:y val="0.85210037769669156"/>
          <c:w val="0.52066797900262318"/>
          <c:h val="0.13570450035209045"/>
        </c:manualLayout>
      </c:layout>
      <c:overlay val="1"/>
    </c:legend>
    <c:plotVisOnly val="1"/>
    <c:dispBlanksAs val="gap"/>
  </c:chart>
  <c:txPr>
    <a:bodyPr/>
    <a:lstStyle/>
    <a:p>
      <a:pPr>
        <a:defRPr sz="1800"/>
      </a:pPr>
      <a:endParaRPr lang="en-US"/>
    </a:p>
  </c:txPr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10"/>
  <c:chart>
    <c:autoTitleDeleted val="1"/>
    <c:plotArea>
      <c:layout>
        <c:manualLayout>
          <c:layoutTarget val="inner"/>
          <c:xMode val="edge"/>
          <c:yMode val="edge"/>
          <c:x val="0.10777919947506563"/>
          <c:y val="5.4880952380952377E-2"/>
          <c:w val="0.87185039370078765"/>
          <c:h val="0.65813492063492063"/>
        </c:manualLayout>
      </c:layout>
      <c:barChart>
        <c:barDir val="col"/>
        <c:grouping val="clustered"/>
        <c:ser>
          <c:idx val="0"/>
          <c:order val="0"/>
          <c:tx>
            <c:strRef>
              <c:f>'updated RBHR'!$S$11</c:f>
              <c:strCache>
                <c:ptCount val="1"/>
                <c:pt idx="0">
                  <c:v>No Pref</c:v>
                </c:pt>
              </c:strCache>
            </c:strRef>
          </c:tx>
          <c:cat>
            <c:strRef>
              <c:f>'updated RBHR'!$R$12:$R$19</c:f>
              <c:strCache>
                <c:ptCount val="8"/>
                <c:pt idx="0">
                  <c:v>WL1</c:v>
                </c:pt>
                <c:pt idx="1">
                  <c:v>WL2</c:v>
                </c:pt>
                <c:pt idx="2">
                  <c:v>WL3</c:v>
                </c:pt>
                <c:pt idx="3">
                  <c:v>WL4</c:v>
                </c:pt>
                <c:pt idx="4">
                  <c:v>WL5</c:v>
                </c:pt>
                <c:pt idx="5">
                  <c:v>WL6</c:v>
                </c:pt>
                <c:pt idx="6">
                  <c:v>WL7</c:v>
                </c:pt>
                <c:pt idx="7">
                  <c:v>AVG</c:v>
                </c:pt>
              </c:strCache>
            </c:strRef>
          </c:cat>
          <c:val>
            <c:numRef>
              <c:f>'updated RBHR'!$S$12:$S$19</c:f>
              <c:numCache>
                <c:formatCode>General</c:formatCode>
                <c:ptCount val="8"/>
                <c:pt idx="0">
                  <c:v>44.927500000000002</c:v>
                </c:pt>
                <c:pt idx="1">
                  <c:v>27.625</c:v>
                </c:pt>
                <c:pt idx="2">
                  <c:v>68.2</c:v>
                </c:pt>
                <c:pt idx="3">
                  <c:v>42.24</c:v>
                </c:pt>
                <c:pt idx="4">
                  <c:v>43.997500000000002</c:v>
                </c:pt>
                <c:pt idx="5">
                  <c:v>63.287500000000009</c:v>
                </c:pt>
                <c:pt idx="6">
                  <c:v>60.010000000000005</c:v>
                </c:pt>
                <c:pt idx="7">
                  <c:v>50.041071428571435</c:v>
                </c:pt>
              </c:numCache>
            </c:numRef>
          </c:val>
        </c:ser>
        <c:ser>
          <c:idx val="1"/>
          <c:order val="1"/>
          <c:tx>
            <c:strRef>
              <c:f>'updated RBHR'!$T$11</c:f>
              <c:strCache>
                <c:ptCount val="1"/>
                <c:pt idx="0">
                  <c:v>CSP</c:v>
                </c:pt>
              </c:strCache>
            </c:strRef>
          </c:tx>
          <c:cat>
            <c:strRef>
              <c:f>'updated RBHR'!$R$12:$R$19</c:f>
              <c:strCache>
                <c:ptCount val="8"/>
                <c:pt idx="0">
                  <c:v>WL1</c:v>
                </c:pt>
                <c:pt idx="1">
                  <c:v>WL2</c:v>
                </c:pt>
                <c:pt idx="2">
                  <c:v>WL3</c:v>
                </c:pt>
                <c:pt idx="3">
                  <c:v>WL4</c:v>
                </c:pt>
                <c:pt idx="4">
                  <c:v>WL5</c:v>
                </c:pt>
                <c:pt idx="5">
                  <c:v>WL6</c:v>
                </c:pt>
                <c:pt idx="6">
                  <c:v>WL7</c:v>
                </c:pt>
                <c:pt idx="7">
                  <c:v>AVG</c:v>
                </c:pt>
              </c:strCache>
            </c:strRef>
          </c:cat>
          <c:val>
            <c:numRef>
              <c:f>'updated RBHR'!$T$12:$T$19</c:f>
              <c:numCache>
                <c:formatCode>General</c:formatCode>
                <c:ptCount val="8"/>
                <c:pt idx="0">
                  <c:v>54.725000000000136</c:v>
                </c:pt>
                <c:pt idx="1">
                  <c:v>35.452500000000001</c:v>
                </c:pt>
                <c:pt idx="2">
                  <c:v>73.5</c:v>
                </c:pt>
                <c:pt idx="3">
                  <c:v>53.1875</c:v>
                </c:pt>
                <c:pt idx="4">
                  <c:v>51.917500000000004</c:v>
                </c:pt>
                <c:pt idx="5">
                  <c:v>70.147500000000022</c:v>
                </c:pt>
                <c:pt idx="6">
                  <c:v>68.154999999999987</c:v>
                </c:pt>
                <c:pt idx="7">
                  <c:v>58.155000000000008</c:v>
                </c:pt>
              </c:numCache>
            </c:numRef>
          </c:val>
        </c:ser>
        <c:ser>
          <c:idx val="2"/>
          <c:order val="2"/>
          <c:tx>
            <c:strRef>
              <c:f>'updated RBHR'!$U$11</c:f>
              <c:strCache>
                <c:ptCount val="1"/>
                <c:pt idx="0">
                  <c:v>MSP</c:v>
                </c:pt>
              </c:strCache>
            </c:strRef>
          </c:tx>
          <c:cat>
            <c:strRef>
              <c:f>'updated RBHR'!$R$12:$R$19</c:f>
              <c:strCache>
                <c:ptCount val="8"/>
                <c:pt idx="0">
                  <c:v>WL1</c:v>
                </c:pt>
                <c:pt idx="1">
                  <c:v>WL2</c:v>
                </c:pt>
                <c:pt idx="2">
                  <c:v>WL3</c:v>
                </c:pt>
                <c:pt idx="3">
                  <c:v>WL4</c:v>
                </c:pt>
                <c:pt idx="4">
                  <c:v>WL5</c:v>
                </c:pt>
                <c:pt idx="5">
                  <c:v>WL6</c:v>
                </c:pt>
                <c:pt idx="6">
                  <c:v>WL7</c:v>
                </c:pt>
                <c:pt idx="7">
                  <c:v>AVG</c:v>
                </c:pt>
              </c:strCache>
            </c:strRef>
          </c:cat>
          <c:val>
            <c:numRef>
              <c:f>'updated RBHR'!$U$12:$U$19</c:f>
              <c:numCache>
                <c:formatCode>General</c:formatCode>
                <c:ptCount val="8"/>
                <c:pt idx="0">
                  <c:v>56.38100158353479</c:v>
                </c:pt>
                <c:pt idx="1">
                  <c:v>43.313638931026475</c:v>
                </c:pt>
                <c:pt idx="2">
                  <c:v>72.677961032188705</c:v>
                </c:pt>
                <c:pt idx="3">
                  <c:v>54.466749937228606</c:v>
                </c:pt>
                <c:pt idx="4">
                  <c:v>56.072056462440422</c:v>
                </c:pt>
                <c:pt idx="5">
                  <c:v>67.788141678361711</c:v>
                </c:pt>
                <c:pt idx="6">
                  <c:v>59.21470897295935</c:v>
                </c:pt>
                <c:pt idx="7">
                  <c:v>58.559179799677224</c:v>
                </c:pt>
              </c:numCache>
            </c:numRef>
          </c:val>
        </c:ser>
        <c:ser>
          <c:idx val="3"/>
          <c:order val="3"/>
          <c:tx>
            <c:strRef>
              <c:f>'updated RBHR'!$X$11</c:f>
              <c:strCache>
                <c:ptCount val="1"/>
                <c:pt idx="0">
                  <c:v>CSP+MSP</c:v>
                </c:pt>
              </c:strCache>
            </c:strRef>
          </c:tx>
          <c:cat>
            <c:strRef>
              <c:f>'updated RBHR'!$R$12:$R$19</c:f>
              <c:strCache>
                <c:ptCount val="8"/>
                <c:pt idx="0">
                  <c:v>WL1</c:v>
                </c:pt>
                <c:pt idx="1">
                  <c:v>WL2</c:v>
                </c:pt>
                <c:pt idx="2">
                  <c:v>WL3</c:v>
                </c:pt>
                <c:pt idx="3">
                  <c:v>WL4</c:v>
                </c:pt>
                <c:pt idx="4">
                  <c:v>WL5</c:v>
                </c:pt>
                <c:pt idx="5">
                  <c:v>WL6</c:v>
                </c:pt>
                <c:pt idx="6">
                  <c:v>WL7</c:v>
                </c:pt>
                <c:pt idx="7">
                  <c:v>AVG</c:v>
                </c:pt>
              </c:strCache>
            </c:strRef>
          </c:cat>
          <c:val>
            <c:numRef>
              <c:f>'updated RBHR'!$X$12:$X$19</c:f>
              <c:numCache>
                <c:formatCode>General</c:formatCode>
                <c:ptCount val="8"/>
                <c:pt idx="0">
                  <c:v>60.385886936784708</c:v>
                </c:pt>
                <c:pt idx="1">
                  <c:v>48.174234704037254</c:v>
                </c:pt>
                <c:pt idx="2">
                  <c:v>71.923798177392285</c:v>
                </c:pt>
                <c:pt idx="3">
                  <c:v>56.907220731321274</c:v>
                </c:pt>
                <c:pt idx="4">
                  <c:v>58.996769470715428</c:v>
                </c:pt>
                <c:pt idx="5">
                  <c:v>69.005551147536465</c:v>
                </c:pt>
                <c:pt idx="6">
                  <c:v>63.792585302200465</c:v>
                </c:pt>
                <c:pt idx="7">
                  <c:v>61.312292352855515</c:v>
                </c:pt>
              </c:numCache>
            </c:numRef>
          </c:val>
        </c:ser>
        <c:gapWidth val="75"/>
        <c:overlap val="-25"/>
        <c:axId val="87083648"/>
        <c:axId val="87089536"/>
      </c:barChart>
      <c:catAx>
        <c:axId val="87083648"/>
        <c:scaling>
          <c:orientation val="minMax"/>
        </c:scaling>
        <c:axPos val="b"/>
        <c:majorTickMark val="none"/>
        <c:tickLblPos val="nextTo"/>
        <c:crossAx val="87089536"/>
        <c:crosses val="autoZero"/>
        <c:auto val="1"/>
        <c:lblAlgn val="ctr"/>
        <c:lblOffset val="100"/>
      </c:catAx>
      <c:valAx>
        <c:axId val="87089536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Row Buffer Hitrate</a:t>
                </a:r>
              </a:p>
            </c:rich>
          </c:tx>
          <c:layout>
            <c:manualLayout>
              <c:xMode val="edge"/>
              <c:yMode val="edge"/>
              <c:x val="1.3888888888888937E-3"/>
              <c:y val="0.13519278840144991"/>
            </c:manualLayout>
          </c:layout>
        </c:title>
        <c:numFmt formatCode="General" sourceLinked="1"/>
        <c:majorTickMark val="none"/>
        <c:tickLblPos val="nextTo"/>
        <c:crossAx val="87083648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24105489938757654"/>
          <c:y val="0.85562179727534193"/>
          <c:w val="0.52066797900262318"/>
          <c:h val="0.13247344081989784"/>
        </c:manualLayout>
      </c:layout>
      <c:overlay val="1"/>
    </c:legend>
    <c:plotVisOnly val="1"/>
    <c:dispBlanksAs val="gap"/>
  </c:chart>
  <c:txPr>
    <a:bodyPr/>
    <a:lstStyle/>
    <a:p>
      <a:pPr>
        <a:defRPr sz="1800"/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High MPKI</a:t>
            </a:r>
            <a:endParaRPr lang="en-US" dirty="0"/>
          </a:p>
        </c:rich>
      </c:tx>
      <c:layout/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0"/>
          <c:y val="0.13648647114873771"/>
          <c:w val="1"/>
          <c:h val="0.86351352885125865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Latency Breakdown</c:v>
                </c:pt>
              </c:strCache>
            </c:strRef>
          </c:tx>
          <c:explosion val="25"/>
          <c:dLbls>
            <c:showPercent val="1"/>
            <c:showLeaderLines val="1"/>
          </c:dLbls>
          <c:cat>
            <c:strRef>
              <c:f>Sheet1!$A$2:$A$4</c:f>
              <c:strCache>
                <c:ptCount val="3"/>
                <c:pt idx="0">
                  <c:v>On-chip</c:v>
                </c:pt>
                <c:pt idx="1">
                  <c:v>Off-chip Queueing</c:v>
                </c:pt>
                <c:pt idx="2">
                  <c:v>Off-chip Access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18</c:v>
                </c:pt>
                <c:pt idx="1">
                  <c:v>60</c:v>
                </c:pt>
                <c:pt idx="2">
                  <c:v>22</c:v>
                </c:pt>
              </c:numCache>
            </c:numRef>
          </c:val>
        </c:ser>
        <c:dLbls>
          <c:showPercent val="1"/>
        </c:dLbls>
      </c:pie3DChart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layout/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4.8434352682659362E-4"/>
          <c:y val="0.16086235053951589"/>
          <c:w val="0.99903131294634651"/>
          <c:h val="0.83455322251385422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Moderate MPKI</c:v>
                </c:pt>
              </c:strCache>
            </c:strRef>
          </c:tx>
          <c:explosion val="25"/>
          <c:dLbls>
            <c:showPercent val="1"/>
            <c:showLeaderLines val="1"/>
          </c:dLbls>
          <c:cat>
            <c:numRef>
              <c:f>Sheet1!$A$2:$A$4</c:f>
              <c:numCache>
                <c:formatCode>General</c:formatCode>
                <c:ptCount val="3"/>
              </c:numCache>
            </c:numRef>
          </c:cat>
          <c:val>
            <c:numRef>
              <c:f>Sheet1!$B$2:$B$4</c:f>
              <c:numCache>
                <c:formatCode>General</c:formatCode>
                <c:ptCount val="3"/>
                <c:pt idx="0">
                  <c:v>35</c:v>
                </c:pt>
                <c:pt idx="1">
                  <c:v>19</c:v>
                </c:pt>
                <c:pt idx="2">
                  <c:v>46</c:v>
                </c:pt>
              </c:numCache>
            </c:numRef>
          </c:val>
        </c:ser>
        <c:dLbls>
          <c:showPercent val="1"/>
        </c:dLbls>
      </c:pie3DChart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layout/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9.0579710144927537E-4"/>
          <c:y val="0.15734926884139605"/>
          <c:w val="0.99909420289855244"/>
          <c:h val="0.84265073115860711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Low MPKI</c:v>
                </c:pt>
              </c:strCache>
            </c:strRef>
          </c:tx>
          <c:explosion val="25"/>
          <c:dLbls>
            <c:showPercent val="1"/>
            <c:showLeaderLines val="1"/>
          </c:dLbls>
          <c:cat>
            <c:strRef>
              <c:f>Sheet1!$A$2:$A$4</c:f>
              <c:strCache>
                <c:ptCount val="3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43</c:v>
                </c:pt>
                <c:pt idx="1">
                  <c:v>8</c:v>
                </c:pt>
                <c:pt idx="2">
                  <c:v>49</c:v>
                </c:pt>
              </c:numCache>
            </c:numRef>
          </c:val>
        </c:ser>
        <c:dLbls>
          <c:showPercent val="1"/>
        </c:dLbls>
      </c:pie3DChart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/>
            </a:pPr>
            <a:r>
              <a:rPr lang="en-US"/>
              <a:t>milc</a:t>
            </a:r>
          </a:p>
        </c:rich>
      </c:tx>
      <c:layout/>
    </c:title>
    <c:view3D>
      <c:perspective val="30"/>
    </c:view3D>
    <c:plotArea>
      <c:layout/>
      <c:bar3DChart>
        <c:barDir val="col"/>
        <c:grouping val="standard"/>
        <c:ser>
          <c:idx val="0"/>
          <c:order val="0"/>
          <c:tx>
            <c:strRef>
              <c:f>milc!$A$2</c:f>
              <c:strCache>
                <c:ptCount val="1"/>
                <c:pt idx="0">
                  <c:v>Line 0</c:v>
                </c:pt>
              </c:strCache>
            </c:strRef>
          </c:tx>
          <c:cat>
            <c:strRef>
              <c:f>milc!$B$1:$BM$1</c:f>
              <c:strCache>
                <c:ptCount val="64"/>
                <c:pt idx="0">
                  <c:v>Line 0</c:v>
                </c:pt>
                <c:pt idx="1">
                  <c:v>Line 1</c:v>
                </c:pt>
                <c:pt idx="2">
                  <c:v>Line 2</c:v>
                </c:pt>
                <c:pt idx="3">
                  <c:v>Line 3</c:v>
                </c:pt>
                <c:pt idx="4">
                  <c:v>Line 4</c:v>
                </c:pt>
                <c:pt idx="5">
                  <c:v>Line 5</c:v>
                </c:pt>
                <c:pt idx="6">
                  <c:v>Line 6</c:v>
                </c:pt>
                <c:pt idx="7">
                  <c:v>Line 7</c:v>
                </c:pt>
                <c:pt idx="8">
                  <c:v>Line 8</c:v>
                </c:pt>
                <c:pt idx="9">
                  <c:v>Line 9</c:v>
                </c:pt>
                <c:pt idx="10">
                  <c:v>Line 10</c:v>
                </c:pt>
                <c:pt idx="11">
                  <c:v>Line 11</c:v>
                </c:pt>
                <c:pt idx="12">
                  <c:v>Line 12</c:v>
                </c:pt>
                <c:pt idx="13">
                  <c:v>Line 13</c:v>
                </c:pt>
                <c:pt idx="14">
                  <c:v>Line 14</c:v>
                </c:pt>
                <c:pt idx="15">
                  <c:v>Line 15</c:v>
                </c:pt>
                <c:pt idx="16">
                  <c:v>Line 16</c:v>
                </c:pt>
                <c:pt idx="17">
                  <c:v>Line 17</c:v>
                </c:pt>
                <c:pt idx="18">
                  <c:v>Line 18</c:v>
                </c:pt>
                <c:pt idx="19">
                  <c:v>Line 19</c:v>
                </c:pt>
                <c:pt idx="20">
                  <c:v>Line 20</c:v>
                </c:pt>
                <c:pt idx="21">
                  <c:v>Line 21</c:v>
                </c:pt>
                <c:pt idx="22">
                  <c:v>Line 22</c:v>
                </c:pt>
                <c:pt idx="23">
                  <c:v>Line 23</c:v>
                </c:pt>
                <c:pt idx="24">
                  <c:v>Line 24</c:v>
                </c:pt>
                <c:pt idx="25">
                  <c:v>Line 25</c:v>
                </c:pt>
                <c:pt idx="26">
                  <c:v>Line 26</c:v>
                </c:pt>
                <c:pt idx="27">
                  <c:v>Line 27</c:v>
                </c:pt>
                <c:pt idx="28">
                  <c:v>Line 28</c:v>
                </c:pt>
                <c:pt idx="29">
                  <c:v>Line 29</c:v>
                </c:pt>
                <c:pt idx="30">
                  <c:v>Line 30</c:v>
                </c:pt>
                <c:pt idx="31">
                  <c:v>Line 31</c:v>
                </c:pt>
                <c:pt idx="32">
                  <c:v>Line 32</c:v>
                </c:pt>
                <c:pt idx="33">
                  <c:v>Line 33</c:v>
                </c:pt>
                <c:pt idx="34">
                  <c:v>Line 34</c:v>
                </c:pt>
                <c:pt idx="35">
                  <c:v>Line 35</c:v>
                </c:pt>
                <c:pt idx="36">
                  <c:v>Line 36</c:v>
                </c:pt>
                <c:pt idx="37">
                  <c:v>Line 37</c:v>
                </c:pt>
                <c:pt idx="38">
                  <c:v>Line 38</c:v>
                </c:pt>
                <c:pt idx="39">
                  <c:v>Line 39</c:v>
                </c:pt>
                <c:pt idx="40">
                  <c:v>Line 40</c:v>
                </c:pt>
                <c:pt idx="41">
                  <c:v>Line 41</c:v>
                </c:pt>
                <c:pt idx="42">
                  <c:v>Line 42</c:v>
                </c:pt>
                <c:pt idx="43">
                  <c:v>Line 43</c:v>
                </c:pt>
                <c:pt idx="44">
                  <c:v>Line 44</c:v>
                </c:pt>
                <c:pt idx="45">
                  <c:v>Line 45</c:v>
                </c:pt>
                <c:pt idx="46">
                  <c:v>Line 46</c:v>
                </c:pt>
                <c:pt idx="47">
                  <c:v>Line 47</c:v>
                </c:pt>
                <c:pt idx="48">
                  <c:v>Line 48</c:v>
                </c:pt>
                <c:pt idx="49">
                  <c:v>Line 49</c:v>
                </c:pt>
                <c:pt idx="50">
                  <c:v>Line 50</c:v>
                </c:pt>
                <c:pt idx="51">
                  <c:v>Line 51</c:v>
                </c:pt>
                <c:pt idx="52">
                  <c:v>Line 52</c:v>
                </c:pt>
                <c:pt idx="53">
                  <c:v>Line 53</c:v>
                </c:pt>
                <c:pt idx="54">
                  <c:v>Line 54</c:v>
                </c:pt>
                <c:pt idx="55">
                  <c:v>Line 55</c:v>
                </c:pt>
                <c:pt idx="56">
                  <c:v>Line 56</c:v>
                </c:pt>
                <c:pt idx="57">
                  <c:v>Line 57</c:v>
                </c:pt>
                <c:pt idx="58">
                  <c:v>Line 58</c:v>
                </c:pt>
                <c:pt idx="59">
                  <c:v>Line 59</c:v>
                </c:pt>
                <c:pt idx="60">
                  <c:v>Line 60</c:v>
                </c:pt>
                <c:pt idx="61">
                  <c:v>Line 61</c:v>
                </c:pt>
                <c:pt idx="62">
                  <c:v>Line 62</c:v>
                </c:pt>
                <c:pt idx="63">
                  <c:v>Line 63</c:v>
                </c:pt>
              </c:strCache>
            </c:strRef>
          </c:cat>
          <c:val>
            <c:numRef>
              <c:f>milc!$B$2:$BM$2</c:f>
              <c:numCache>
                <c:formatCode>General</c:formatCode>
                <c:ptCount val="64"/>
                <c:pt idx="0">
                  <c:v>0</c:v>
                </c:pt>
                <c:pt idx="1">
                  <c:v>44.880499999999998</c:v>
                </c:pt>
                <c:pt idx="2">
                  <c:v>6.6340299999999965</c:v>
                </c:pt>
                <c:pt idx="3">
                  <c:v>1.6835</c:v>
                </c:pt>
                <c:pt idx="4">
                  <c:v>1.22466E-2</c:v>
                </c:pt>
                <c:pt idx="5">
                  <c:v>1.5533299999999968</c:v>
                </c:pt>
                <c:pt idx="6">
                  <c:v>4.687019999999988</c:v>
                </c:pt>
                <c:pt idx="7">
                  <c:v>0</c:v>
                </c:pt>
                <c:pt idx="8">
                  <c:v>0</c:v>
                </c:pt>
                <c:pt idx="9">
                  <c:v>6.1109799999999985E-3</c:v>
                </c:pt>
                <c:pt idx="10">
                  <c:v>3.6704000000000001E-2</c:v>
                </c:pt>
                <c:pt idx="11">
                  <c:v>1.2217499999999996E-2</c:v>
                </c:pt>
                <c:pt idx="12">
                  <c:v>6.1117200000000114E-3</c:v>
                </c:pt>
                <c:pt idx="13">
                  <c:v>0</c:v>
                </c:pt>
                <c:pt idx="14">
                  <c:v>6.1158300000000001E-3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6.1147099999999998E-3</c:v>
                </c:pt>
                <c:pt idx="21">
                  <c:v>0</c:v>
                </c:pt>
                <c:pt idx="22">
                  <c:v>0</c:v>
                </c:pt>
                <c:pt idx="23">
                  <c:v>3.3496599999999934</c:v>
                </c:pt>
                <c:pt idx="24">
                  <c:v>13.3415</c:v>
                </c:pt>
                <c:pt idx="25">
                  <c:v>7.4874499999999999</c:v>
                </c:pt>
                <c:pt idx="26">
                  <c:v>0.8136050000000018</c:v>
                </c:pt>
                <c:pt idx="27">
                  <c:v>0</c:v>
                </c:pt>
                <c:pt idx="28">
                  <c:v>0</c:v>
                </c:pt>
                <c:pt idx="29">
                  <c:v>5.0657699999999997</c:v>
                </c:pt>
                <c:pt idx="30">
                  <c:v>2.4915799999999977</c:v>
                </c:pt>
                <c:pt idx="31">
                  <c:v>6.1169600000000124E-3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6.1076200000000124E-3</c:v>
                </c:pt>
                <c:pt idx="41">
                  <c:v>0.17095099999999999</c:v>
                </c:pt>
                <c:pt idx="42">
                  <c:v>6.1094800000000013E-3</c:v>
                </c:pt>
                <c:pt idx="43">
                  <c:v>1.2222700000000001E-2</c:v>
                </c:pt>
                <c:pt idx="44">
                  <c:v>0</c:v>
                </c:pt>
                <c:pt idx="45">
                  <c:v>0</c:v>
                </c:pt>
                <c:pt idx="46">
                  <c:v>6.1218200000000104E-3</c:v>
                </c:pt>
                <c:pt idx="47">
                  <c:v>0</c:v>
                </c:pt>
                <c:pt idx="48">
                  <c:v>6.1192000000000147E-3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6.1199500000000033E-3</c:v>
                </c:pt>
                <c:pt idx="54">
                  <c:v>1.8358699999999999E-2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3.0627900000000062E-2</c:v>
                </c:pt>
                <c:pt idx="63">
                  <c:v>0</c:v>
                </c:pt>
              </c:numCache>
            </c:numRef>
          </c:val>
        </c:ser>
        <c:ser>
          <c:idx val="1"/>
          <c:order val="1"/>
          <c:tx>
            <c:strRef>
              <c:f>milc!$A$3</c:f>
              <c:strCache>
                <c:ptCount val="1"/>
                <c:pt idx="0">
                  <c:v>Line 1</c:v>
                </c:pt>
              </c:strCache>
            </c:strRef>
          </c:tx>
          <c:cat>
            <c:strRef>
              <c:f>milc!$B$1:$BM$1</c:f>
              <c:strCache>
                <c:ptCount val="64"/>
                <c:pt idx="0">
                  <c:v>Line 0</c:v>
                </c:pt>
                <c:pt idx="1">
                  <c:v>Line 1</c:v>
                </c:pt>
                <c:pt idx="2">
                  <c:v>Line 2</c:v>
                </c:pt>
                <c:pt idx="3">
                  <c:v>Line 3</c:v>
                </c:pt>
                <c:pt idx="4">
                  <c:v>Line 4</c:v>
                </c:pt>
                <c:pt idx="5">
                  <c:v>Line 5</c:v>
                </c:pt>
                <c:pt idx="6">
                  <c:v>Line 6</c:v>
                </c:pt>
                <c:pt idx="7">
                  <c:v>Line 7</c:v>
                </c:pt>
                <c:pt idx="8">
                  <c:v>Line 8</c:v>
                </c:pt>
                <c:pt idx="9">
                  <c:v>Line 9</c:v>
                </c:pt>
                <c:pt idx="10">
                  <c:v>Line 10</c:v>
                </c:pt>
                <c:pt idx="11">
                  <c:v>Line 11</c:v>
                </c:pt>
                <c:pt idx="12">
                  <c:v>Line 12</c:v>
                </c:pt>
                <c:pt idx="13">
                  <c:v>Line 13</c:v>
                </c:pt>
                <c:pt idx="14">
                  <c:v>Line 14</c:v>
                </c:pt>
                <c:pt idx="15">
                  <c:v>Line 15</c:v>
                </c:pt>
                <c:pt idx="16">
                  <c:v>Line 16</c:v>
                </c:pt>
                <c:pt idx="17">
                  <c:v>Line 17</c:v>
                </c:pt>
                <c:pt idx="18">
                  <c:v>Line 18</c:v>
                </c:pt>
                <c:pt idx="19">
                  <c:v>Line 19</c:v>
                </c:pt>
                <c:pt idx="20">
                  <c:v>Line 20</c:v>
                </c:pt>
                <c:pt idx="21">
                  <c:v>Line 21</c:v>
                </c:pt>
                <c:pt idx="22">
                  <c:v>Line 22</c:v>
                </c:pt>
                <c:pt idx="23">
                  <c:v>Line 23</c:v>
                </c:pt>
                <c:pt idx="24">
                  <c:v>Line 24</c:v>
                </c:pt>
                <c:pt idx="25">
                  <c:v>Line 25</c:v>
                </c:pt>
                <c:pt idx="26">
                  <c:v>Line 26</c:v>
                </c:pt>
                <c:pt idx="27">
                  <c:v>Line 27</c:v>
                </c:pt>
                <c:pt idx="28">
                  <c:v>Line 28</c:v>
                </c:pt>
                <c:pt idx="29">
                  <c:v>Line 29</c:v>
                </c:pt>
                <c:pt idx="30">
                  <c:v>Line 30</c:v>
                </c:pt>
                <c:pt idx="31">
                  <c:v>Line 31</c:v>
                </c:pt>
                <c:pt idx="32">
                  <c:v>Line 32</c:v>
                </c:pt>
                <c:pt idx="33">
                  <c:v>Line 33</c:v>
                </c:pt>
                <c:pt idx="34">
                  <c:v>Line 34</c:v>
                </c:pt>
                <c:pt idx="35">
                  <c:v>Line 35</c:v>
                </c:pt>
                <c:pt idx="36">
                  <c:v>Line 36</c:v>
                </c:pt>
                <c:pt idx="37">
                  <c:v>Line 37</c:v>
                </c:pt>
                <c:pt idx="38">
                  <c:v>Line 38</c:v>
                </c:pt>
                <c:pt idx="39">
                  <c:v>Line 39</c:v>
                </c:pt>
                <c:pt idx="40">
                  <c:v>Line 40</c:v>
                </c:pt>
                <c:pt idx="41">
                  <c:v>Line 41</c:v>
                </c:pt>
                <c:pt idx="42">
                  <c:v>Line 42</c:v>
                </c:pt>
                <c:pt idx="43">
                  <c:v>Line 43</c:v>
                </c:pt>
                <c:pt idx="44">
                  <c:v>Line 44</c:v>
                </c:pt>
                <c:pt idx="45">
                  <c:v>Line 45</c:v>
                </c:pt>
                <c:pt idx="46">
                  <c:v>Line 46</c:v>
                </c:pt>
                <c:pt idx="47">
                  <c:v>Line 47</c:v>
                </c:pt>
                <c:pt idx="48">
                  <c:v>Line 48</c:v>
                </c:pt>
                <c:pt idx="49">
                  <c:v>Line 49</c:v>
                </c:pt>
                <c:pt idx="50">
                  <c:v>Line 50</c:v>
                </c:pt>
                <c:pt idx="51">
                  <c:v>Line 51</c:v>
                </c:pt>
                <c:pt idx="52">
                  <c:v>Line 52</c:v>
                </c:pt>
                <c:pt idx="53">
                  <c:v>Line 53</c:v>
                </c:pt>
                <c:pt idx="54">
                  <c:v>Line 54</c:v>
                </c:pt>
                <c:pt idx="55">
                  <c:v>Line 55</c:v>
                </c:pt>
                <c:pt idx="56">
                  <c:v>Line 56</c:v>
                </c:pt>
                <c:pt idx="57">
                  <c:v>Line 57</c:v>
                </c:pt>
                <c:pt idx="58">
                  <c:v>Line 58</c:v>
                </c:pt>
                <c:pt idx="59">
                  <c:v>Line 59</c:v>
                </c:pt>
                <c:pt idx="60">
                  <c:v>Line 60</c:v>
                </c:pt>
                <c:pt idx="61">
                  <c:v>Line 61</c:v>
                </c:pt>
                <c:pt idx="62">
                  <c:v>Line 62</c:v>
                </c:pt>
                <c:pt idx="63">
                  <c:v>Line 63</c:v>
                </c:pt>
              </c:strCache>
            </c:strRef>
          </c:cat>
          <c:val>
            <c:numRef>
              <c:f>milc!$B$3:$BM$3</c:f>
              <c:numCache>
                <c:formatCode>General</c:formatCode>
                <c:ptCount val="64"/>
                <c:pt idx="0">
                  <c:v>11.728099999999998</c:v>
                </c:pt>
                <c:pt idx="1">
                  <c:v>1.8338500000000001E-2</c:v>
                </c:pt>
                <c:pt idx="2">
                  <c:v>38.347599999999993</c:v>
                </c:pt>
                <c:pt idx="3">
                  <c:v>4.9831599999999998</c:v>
                </c:pt>
                <c:pt idx="4">
                  <c:v>1.6777899999999999</c:v>
                </c:pt>
                <c:pt idx="5">
                  <c:v>1.2230899999999999E-2</c:v>
                </c:pt>
                <c:pt idx="6">
                  <c:v>1.59701</c:v>
                </c:pt>
                <c:pt idx="7">
                  <c:v>4.6631199999999851</c:v>
                </c:pt>
                <c:pt idx="8">
                  <c:v>6.1188300000000004E-3</c:v>
                </c:pt>
                <c:pt idx="9">
                  <c:v>1.8332899999999999E-2</c:v>
                </c:pt>
                <c:pt idx="10">
                  <c:v>2.4469299999999999E-2</c:v>
                </c:pt>
                <c:pt idx="11">
                  <c:v>0</c:v>
                </c:pt>
                <c:pt idx="12">
                  <c:v>0</c:v>
                </c:pt>
                <c:pt idx="13">
                  <c:v>6.1091100000000001E-3</c:v>
                </c:pt>
                <c:pt idx="14">
                  <c:v>1.8347499999999999E-2</c:v>
                </c:pt>
                <c:pt idx="15">
                  <c:v>0</c:v>
                </c:pt>
                <c:pt idx="16">
                  <c:v>0</c:v>
                </c:pt>
                <c:pt idx="17">
                  <c:v>6.1143400000000002E-3</c:v>
                </c:pt>
                <c:pt idx="18">
                  <c:v>0</c:v>
                </c:pt>
                <c:pt idx="19">
                  <c:v>6.1177000000000002E-3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2.4494800000000001E-2</c:v>
                </c:pt>
                <c:pt idx="24">
                  <c:v>3.3445399999999998</c:v>
                </c:pt>
                <c:pt idx="25">
                  <c:v>9.9730600000000003</c:v>
                </c:pt>
                <c:pt idx="26">
                  <c:v>7.4631400000000001</c:v>
                </c:pt>
                <c:pt idx="27">
                  <c:v>0.83715200000000001</c:v>
                </c:pt>
                <c:pt idx="28">
                  <c:v>0</c:v>
                </c:pt>
                <c:pt idx="29">
                  <c:v>0</c:v>
                </c:pt>
                <c:pt idx="30">
                  <c:v>5.0811099999999998</c:v>
                </c:pt>
                <c:pt idx="31">
                  <c:v>2.4406699999999977</c:v>
                </c:pt>
                <c:pt idx="32">
                  <c:v>0</c:v>
                </c:pt>
                <c:pt idx="33">
                  <c:v>1.8346399999999999E-2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3.0526899999999978E-2</c:v>
                </c:pt>
                <c:pt idx="42">
                  <c:v>0.18328400000000039</c:v>
                </c:pt>
                <c:pt idx="43">
                  <c:v>0.110004</c:v>
                </c:pt>
                <c:pt idx="44">
                  <c:v>0</c:v>
                </c:pt>
                <c:pt idx="45">
                  <c:v>0</c:v>
                </c:pt>
                <c:pt idx="46">
                  <c:v>1.8365500000000048E-2</c:v>
                </c:pt>
                <c:pt idx="47">
                  <c:v>0</c:v>
                </c:pt>
                <c:pt idx="48">
                  <c:v>6.1192000000000147E-3</c:v>
                </c:pt>
                <c:pt idx="49">
                  <c:v>6.1207000000000024E-3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6.1143400000000002E-3</c:v>
                </c:pt>
                <c:pt idx="58">
                  <c:v>0</c:v>
                </c:pt>
                <c:pt idx="59">
                  <c:v>1.22474E-2</c:v>
                </c:pt>
                <c:pt idx="60">
                  <c:v>0</c:v>
                </c:pt>
                <c:pt idx="61">
                  <c:v>0</c:v>
                </c:pt>
                <c:pt idx="62">
                  <c:v>6.1255699999999995E-3</c:v>
                </c:pt>
                <c:pt idx="63">
                  <c:v>0</c:v>
                </c:pt>
              </c:numCache>
            </c:numRef>
          </c:val>
        </c:ser>
        <c:ser>
          <c:idx val="2"/>
          <c:order val="2"/>
          <c:tx>
            <c:strRef>
              <c:f>milc!$A$4</c:f>
              <c:strCache>
                <c:ptCount val="1"/>
                <c:pt idx="0">
                  <c:v>Line 2</c:v>
                </c:pt>
              </c:strCache>
            </c:strRef>
          </c:tx>
          <c:cat>
            <c:strRef>
              <c:f>milc!$B$1:$BM$1</c:f>
              <c:strCache>
                <c:ptCount val="64"/>
                <c:pt idx="0">
                  <c:v>Line 0</c:v>
                </c:pt>
                <c:pt idx="1">
                  <c:v>Line 1</c:v>
                </c:pt>
                <c:pt idx="2">
                  <c:v>Line 2</c:v>
                </c:pt>
                <c:pt idx="3">
                  <c:v>Line 3</c:v>
                </c:pt>
                <c:pt idx="4">
                  <c:v>Line 4</c:v>
                </c:pt>
                <c:pt idx="5">
                  <c:v>Line 5</c:v>
                </c:pt>
                <c:pt idx="6">
                  <c:v>Line 6</c:v>
                </c:pt>
                <c:pt idx="7">
                  <c:v>Line 7</c:v>
                </c:pt>
                <c:pt idx="8">
                  <c:v>Line 8</c:v>
                </c:pt>
                <c:pt idx="9">
                  <c:v>Line 9</c:v>
                </c:pt>
                <c:pt idx="10">
                  <c:v>Line 10</c:v>
                </c:pt>
                <c:pt idx="11">
                  <c:v>Line 11</c:v>
                </c:pt>
                <c:pt idx="12">
                  <c:v>Line 12</c:v>
                </c:pt>
                <c:pt idx="13">
                  <c:v>Line 13</c:v>
                </c:pt>
                <c:pt idx="14">
                  <c:v>Line 14</c:v>
                </c:pt>
                <c:pt idx="15">
                  <c:v>Line 15</c:v>
                </c:pt>
                <c:pt idx="16">
                  <c:v>Line 16</c:v>
                </c:pt>
                <c:pt idx="17">
                  <c:v>Line 17</c:v>
                </c:pt>
                <c:pt idx="18">
                  <c:v>Line 18</c:v>
                </c:pt>
                <c:pt idx="19">
                  <c:v>Line 19</c:v>
                </c:pt>
                <c:pt idx="20">
                  <c:v>Line 20</c:v>
                </c:pt>
                <c:pt idx="21">
                  <c:v>Line 21</c:v>
                </c:pt>
                <c:pt idx="22">
                  <c:v>Line 22</c:v>
                </c:pt>
                <c:pt idx="23">
                  <c:v>Line 23</c:v>
                </c:pt>
                <c:pt idx="24">
                  <c:v>Line 24</c:v>
                </c:pt>
                <c:pt idx="25">
                  <c:v>Line 25</c:v>
                </c:pt>
                <c:pt idx="26">
                  <c:v>Line 26</c:v>
                </c:pt>
                <c:pt idx="27">
                  <c:v>Line 27</c:v>
                </c:pt>
                <c:pt idx="28">
                  <c:v>Line 28</c:v>
                </c:pt>
                <c:pt idx="29">
                  <c:v>Line 29</c:v>
                </c:pt>
                <c:pt idx="30">
                  <c:v>Line 30</c:v>
                </c:pt>
                <c:pt idx="31">
                  <c:v>Line 31</c:v>
                </c:pt>
                <c:pt idx="32">
                  <c:v>Line 32</c:v>
                </c:pt>
                <c:pt idx="33">
                  <c:v>Line 33</c:v>
                </c:pt>
                <c:pt idx="34">
                  <c:v>Line 34</c:v>
                </c:pt>
                <c:pt idx="35">
                  <c:v>Line 35</c:v>
                </c:pt>
                <c:pt idx="36">
                  <c:v>Line 36</c:v>
                </c:pt>
                <c:pt idx="37">
                  <c:v>Line 37</c:v>
                </c:pt>
                <c:pt idx="38">
                  <c:v>Line 38</c:v>
                </c:pt>
                <c:pt idx="39">
                  <c:v>Line 39</c:v>
                </c:pt>
                <c:pt idx="40">
                  <c:v>Line 40</c:v>
                </c:pt>
                <c:pt idx="41">
                  <c:v>Line 41</c:v>
                </c:pt>
                <c:pt idx="42">
                  <c:v>Line 42</c:v>
                </c:pt>
                <c:pt idx="43">
                  <c:v>Line 43</c:v>
                </c:pt>
                <c:pt idx="44">
                  <c:v>Line 44</c:v>
                </c:pt>
                <c:pt idx="45">
                  <c:v>Line 45</c:v>
                </c:pt>
                <c:pt idx="46">
                  <c:v>Line 46</c:v>
                </c:pt>
                <c:pt idx="47">
                  <c:v>Line 47</c:v>
                </c:pt>
                <c:pt idx="48">
                  <c:v>Line 48</c:v>
                </c:pt>
                <c:pt idx="49">
                  <c:v>Line 49</c:v>
                </c:pt>
                <c:pt idx="50">
                  <c:v>Line 50</c:v>
                </c:pt>
                <c:pt idx="51">
                  <c:v>Line 51</c:v>
                </c:pt>
                <c:pt idx="52">
                  <c:v>Line 52</c:v>
                </c:pt>
                <c:pt idx="53">
                  <c:v>Line 53</c:v>
                </c:pt>
                <c:pt idx="54">
                  <c:v>Line 54</c:v>
                </c:pt>
                <c:pt idx="55">
                  <c:v>Line 55</c:v>
                </c:pt>
                <c:pt idx="56">
                  <c:v>Line 56</c:v>
                </c:pt>
                <c:pt idx="57">
                  <c:v>Line 57</c:v>
                </c:pt>
                <c:pt idx="58">
                  <c:v>Line 58</c:v>
                </c:pt>
                <c:pt idx="59">
                  <c:v>Line 59</c:v>
                </c:pt>
                <c:pt idx="60">
                  <c:v>Line 60</c:v>
                </c:pt>
                <c:pt idx="61">
                  <c:v>Line 61</c:v>
                </c:pt>
                <c:pt idx="62">
                  <c:v>Line 62</c:v>
                </c:pt>
                <c:pt idx="63">
                  <c:v>Line 63</c:v>
                </c:pt>
              </c:strCache>
            </c:strRef>
          </c:cat>
          <c:val>
            <c:numRef>
              <c:f>milc!$B$4:$BM$4</c:f>
              <c:numCache>
                <c:formatCode>General</c:formatCode>
                <c:ptCount val="64"/>
                <c:pt idx="0">
                  <c:v>5.802939999999988</c:v>
                </c:pt>
                <c:pt idx="1">
                  <c:v>9.0898000000000003</c:v>
                </c:pt>
                <c:pt idx="2">
                  <c:v>0</c:v>
                </c:pt>
                <c:pt idx="3">
                  <c:v>38.377699999999997</c:v>
                </c:pt>
                <c:pt idx="4">
                  <c:v>4.9966300000000023</c:v>
                </c:pt>
                <c:pt idx="5">
                  <c:v>1.6634100000000001</c:v>
                </c:pt>
                <c:pt idx="6">
                  <c:v>6.1188300000000004E-3</c:v>
                </c:pt>
                <c:pt idx="7">
                  <c:v>1.5482499999999999</c:v>
                </c:pt>
                <c:pt idx="8">
                  <c:v>4.7176200000000001</c:v>
                </c:pt>
                <c:pt idx="9">
                  <c:v>6.1109799999999985E-3</c:v>
                </c:pt>
                <c:pt idx="10">
                  <c:v>0</c:v>
                </c:pt>
                <c:pt idx="11">
                  <c:v>0</c:v>
                </c:pt>
                <c:pt idx="12">
                  <c:v>3.6670300000000114E-2</c:v>
                </c:pt>
                <c:pt idx="13">
                  <c:v>6.1091100000000001E-3</c:v>
                </c:pt>
                <c:pt idx="14">
                  <c:v>2.4463300000000052E-2</c:v>
                </c:pt>
                <c:pt idx="15">
                  <c:v>6.1195800000000003E-3</c:v>
                </c:pt>
                <c:pt idx="16">
                  <c:v>0</c:v>
                </c:pt>
                <c:pt idx="17">
                  <c:v>1.8343000000000043E-2</c:v>
                </c:pt>
                <c:pt idx="18">
                  <c:v>0</c:v>
                </c:pt>
                <c:pt idx="19">
                  <c:v>6.1177000000000002E-3</c:v>
                </c:pt>
                <c:pt idx="20">
                  <c:v>6.1147099999999998E-3</c:v>
                </c:pt>
                <c:pt idx="21">
                  <c:v>0</c:v>
                </c:pt>
                <c:pt idx="22">
                  <c:v>6.1214500000000014E-3</c:v>
                </c:pt>
                <c:pt idx="23">
                  <c:v>0</c:v>
                </c:pt>
                <c:pt idx="24">
                  <c:v>0</c:v>
                </c:pt>
                <c:pt idx="25">
                  <c:v>0.86935200000000001</c:v>
                </c:pt>
                <c:pt idx="26">
                  <c:v>9.1637600000000035</c:v>
                </c:pt>
                <c:pt idx="27">
                  <c:v>7.4732700000000136</c:v>
                </c:pt>
                <c:pt idx="28">
                  <c:v>0.825183</c:v>
                </c:pt>
                <c:pt idx="29">
                  <c:v>6.1180799999999997E-3</c:v>
                </c:pt>
                <c:pt idx="30">
                  <c:v>6.1218200000000104E-3</c:v>
                </c:pt>
                <c:pt idx="31">
                  <c:v>5.0220199999999879</c:v>
                </c:pt>
                <c:pt idx="32">
                  <c:v>2.4889899999999998</c:v>
                </c:pt>
                <c:pt idx="33">
                  <c:v>6.1154599999999996E-3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6.1076200000000124E-3</c:v>
                </c:pt>
                <c:pt idx="41">
                  <c:v>0</c:v>
                </c:pt>
                <c:pt idx="42">
                  <c:v>0</c:v>
                </c:pt>
                <c:pt idx="43">
                  <c:v>5.5002100000000012E-2</c:v>
                </c:pt>
                <c:pt idx="44">
                  <c:v>1.2213E-2</c:v>
                </c:pt>
                <c:pt idx="45">
                  <c:v>0</c:v>
                </c:pt>
                <c:pt idx="46">
                  <c:v>2.4487300000000076E-2</c:v>
                </c:pt>
                <c:pt idx="47">
                  <c:v>0</c:v>
                </c:pt>
                <c:pt idx="48">
                  <c:v>6.1192000000000147E-3</c:v>
                </c:pt>
                <c:pt idx="49">
                  <c:v>1.8362100000000044E-2</c:v>
                </c:pt>
                <c:pt idx="50">
                  <c:v>6.1203300000000002E-3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1.22474E-2</c:v>
                </c:pt>
                <c:pt idx="60">
                  <c:v>0</c:v>
                </c:pt>
                <c:pt idx="61">
                  <c:v>0</c:v>
                </c:pt>
                <c:pt idx="62">
                  <c:v>2.4502300000000001E-2</c:v>
                </c:pt>
                <c:pt idx="63">
                  <c:v>0</c:v>
                </c:pt>
              </c:numCache>
            </c:numRef>
          </c:val>
        </c:ser>
        <c:ser>
          <c:idx val="3"/>
          <c:order val="3"/>
          <c:tx>
            <c:strRef>
              <c:f>milc!$A$5</c:f>
              <c:strCache>
                <c:ptCount val="1"/>
                <c:pt idx="0">
                  <c:v>Line 3</c:v>
                </c:pt>
              </c:strCache>
            </c:strRef>
          </c:tx>
          <c:cat>
            <c:strRef>
              <c:f>milc!$B$1:$BM$1</c:f>
              <c:strCache>
                <c:ptCount val="64"/>
                <c:pt idx="0">
                  <c:v>Line 0</c:v>
                </c:pt>
                <c:pt idx="1">
                  <c:v>Line 1</c:v>
                </c:pt>
                <c:pt idx="2">
                  <c:v>Line 2</c:v>
                </c:pt>
                <c:pt idx="3">
                  <c:v>Line 3</c:v>
                </c:pt>
                <c:pt idx="4">
                  <c:v>Line 4</c:v>
                </c:pt>
                <c:pt idx="5">
                  <c:v>Line 5</c:v>
                </c:pt>
                <c:pt idx="6">
                  <c:v>Line 6</c:v>
                </c:pt>
                <c:pt idx="7">
                  <c:v>Line 7</c:v>
                </c:pt>
                <c:pt idx="8">
                  <c:v>Line 8</c:v>
                </c:pt>
                <c:pt idx="9">
                  <c:v>Line 9</c:v>
                </c:pt>
                <c:pt idx="10">
                  <c:v>Line 10</c:v>
                </c:pt>
                <c:pt idx="11">
                  <c:v>Line 11</c:v>
                </c:pt>
                <c:pt idx="12">
                  <c:v>Line 12</c:v>
                </c:pt>
                <c:pt idx="13">
                  <c:v>Line 13</c:v>
                </c:pt>
                <c:pt idx="14">
                  <c:v>Line 14</c:v>
                </c:pt>
                <c:pt idx="15">
                  <c:v>Line 15</c:v>
                </c:pt>
                <c:pt idx="16">
                  <c:v>Line 16</c:v>
                </c:pt>
                <c:pt idx="17">
                  <c:v>Line 17</c:v>
                </c:pt>
                <c:pt idx="18">
                  <c:v>Line 18</c:v>
                </c:pt>
                <c:pt idx="19">
                  <c:v>Line 19</c:v>
                </c:pt>
                <c:pt idx="20">
                  <c:v>Line 20</c:v>
                </c:pt>
                <c:pt idx="21">
                  <c:v>Line 21</c:v>
                </c:pt>
                <c:pt idx="22">
                  <c:v>Line 22</c:v>
                </c:pt>
                <c:pt idx="23">
                  <c:v>Line 23</c:v>
                </c:pt>
                <c:pt idx="24">
                  <c:v>Line 24</c:v>
                </c:pt>
                <c:pt idx="25">
                  <c:v>Line 25</c:v>
                </c:pt>
                <c:pt idx="26">
                  <c:v>Line 26</c:v>
                </c:pt>
                <c:pt idx="27">
                  <c:v>Line 27</c:v>
                </c:pt>
                <c:pt idx="28">
                  <c:v>Line 28</c:v>
                </c:pt>
                <c:pt idx="29">
                  <c:v>Line 29</c:v>
                </c:pt>
                <c:pt idx="30">
                  <c:v>Line 30</c:v>
                </c:pt>
                <c:pt idx="31">
                  <c:v>Line 31</c:v>
                </c:pt>
                <c:pt idx="32">
                  <c:v>Line 32</c:v>
                </c:pt>
                <c:pt idx="33">
                  <c:v>Line 33</c:v>
                </c:pt>
                <c:pt idx="34">
                  <c:v>Line 34</c:v>
                </c:pt>
                <c:pt idx="35">
                  <c:v>Line 35</c:v>
                </c:pt>
                <c:pt idx="36">
                  <c:v>Line 36</c:v>
                </c:pt>
                <c:pt idx="37">
                  <c:v>Line 37</c:v>
                </c:pt>
                <c:pt idx="38">
                  <c:v>Line 38</c:v>
                </c:pt>
                <c:pt idx="39">
                  <c:v>Line 39</c:v>
                </c:pt>
                <c:pt idx="40">
                  <c:v>Line 40</c:v>
                </c:pt>
                <c:pt idx="41">
                  <c:v>Line 41</c:v>
                </c:pt>
                <c:pt idx="42">
                  <c:v>Line 42</c:v>
                </c:pt>
                <c:pt idx="43">
                  <c:v>Line 43</c:v>
                </c:pt>
                <c:pt idx="44">
                  <c:v>Line 44</c:v>
                </c:pt>
                <c:pt idx="45">
                  <c:v>Line 45</c:v>
                </c:pt>
                <c:pt idx="46">
                  <c:v>Line 46</c:v>
                </c:pt>
                <c:pt idx="47">
                  <c:v>Line 47</c:v>
                </c:pt>
                <c:pt idx="48">
                  <c:v>Line 48</c:v>
                </c:pt>
                <c:pt idx="49">
                  <c:v>Line 49</c:v>
                </c:pt>
                <c:pt idx="50">
                  <c:v>Line 50</c:v>
                </c:pt>
                <c:pt idx="51">
                  <c:v>Line 51</c:v>
                </c:pt>
                <c:pt idx="52">
                  <c:v>Line 52</c:v>
                </c:pt>
                <c:pt idx="53">
                  <c:v>Line 53</c:v>
                </c:pt>
                <c:pt idx="54">
                  <c:v>Line 54</c:v>
                </c:pt>
                <c:pt idx="55">
                  <c:v>Line 55</c:v>
                </c:pt>
                <c:pt idx="56">
                  <c:v>Line 56</c:v>
                </c:pt>
                <c:pt idx="57">
                  <c:v>Line 57</c:v>
                </c:pt>
                <c:pt idx="58">
                  <c:v>Line 58</c:v>
                </c:pt>
                <c:pt idx="59">
                  <c:v>Line 59</c:v>
                </c:pt>
                <c:pt idx="60">
                  <c:v>Line 60</c:v>
                </c:pt>
                <c:pt idx="61">
                  <c:v>Line 61</c:v>
                </c:pt>
                <c:pt idx="62">
                  <c:v>Line 62</c:v>
                </c:pt>
                <c:pt idx="63">
                  <c:v>Line 63</c:v>
                </c:pt>
              </c:strCache>
            </c:strRef>
          </c:cat>
          <c:val>
            <c:numRef>
              <c:f>milc!$B$5:$BM$5</c:f>
              <c:numCache>
                <c:formatCode>General</c:formatCode>
                <c:ptCount val="64"/>
                <c:pt idx="0">
                  <c:v>0</c:v>
                </c:pt>
                <c:pt idx="1">
                  <c:v>5.8316500000000024</c:v>
                </c:pt>
                <c:pt idx="2">
                  <c:v>9.1615700000000011</c:v>
                </c:pt>
                <c:pt idx="3">
                  <c:v>0</c:v>
                </c:pt>
                <c:pt idx="4">
                  <c:v>38.350399999999993</c:v>
                </c:pt>
                <c:pt idx="5">
                  <c:v>5.0024499999999996</c:v>
                </c:pt>
                <c:pt idx="6">
                  <c:v>1.6765600000000001</c:v>
                </c:pt>
                <c:pt idx="7">
                  <c:v>1.2239199999999999E-2</c:v>
                </c:pt>
                <c:pt idx="8">
                  <c:v>1.6031299999999971</c:v>
                </c:pt>
                <c:pt idx="9">
                  <c:v>4.6504499999999975</c:v>
                </c:pt>
                <c:pt idx="10">
                  <c:v>0</c:v>
                </c:pt>
                <c:pt idx="11">
                  <c:v>1.2217499999999996E-2</c:v>
                </c:pt>
                <c:pt idx="12">
                  <c:v>1.8335199999999999E-2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3.0571700000000052E-2</c:v>
                </c:pt>
                <c:pt idx="18">
                  <c:v>6.1233199999999998E-3</c:v>
                </c:pt>
                <c:pt idx="19">
                  <c:v>1.22354E-2</c:v>
                </c:pt>
                <c:pt idx="20">
                  <c:v>2.4458799999999989E-2</c:v>
                </c:pt>
                <c:pt idx="21">
                  <c:v>0</c:v>
                </c:pt>
                <c:pt idx="22">
                  <c:v>1.2242900000000001E-2</c:v>
                </c:pt>
                <c:pt idx="23">
                  <c:v>0</c:v>
                </c:pt>
                <c:pt idx="24">
                  <c:v>0</c:v>
                </c:pt>
                <c:pt idx="25">
                  <c:v>6.1222000000000004E-3</c:v>
                </c:pt>
                <c:pt idx="26">
                  <c:v>0.85030899999999998</c:v>
                </c:pt>
                <c:pt idx="27">
                  <c:v>9.1475699999999982</c:v>
                </c:pt>
                <c:pt idx="28">
                  <c:v>7.4266500000000004</c:v>
                </c:pt>
                <c:pt idx="29">
                  <c:v>0.82594100000000192</c:v>
                </c:pt>
                <c:pt idx="30">
                  <c:v>1.8365500000000048E-2</c:v>
                </c:pt>
                <c:pt idx="31">
                  <c:v>6.1169600000000124E-3</c:v>
                </c:pt>
                <c:pt idx="32">
                  <c:v>5.0513700000000004</c:v>
                </c:pt>
                <c:pt idx="33">
                  <c:v>2.4828799999999944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6.1120999999999997E-3</c:v>
                </c:pt>
                <c:pt idx="39">
                  <c:v>0</c:v>
                </c:pt>
                <c:pt idx="40">
                  <c:v>0</c:v>
                </c:pt>
                <c:pt idx="41">
                  <c:v>6.1053800000000014E-3</c:v>
                </c:pt>
                <c:pt idx="42">
                  <c:v>0</c:v>
                </c:pt>
                <c:pt idx="43">
                  <c:v>0.12833800000000001</c:v>
                </c:pt>
                <c:pt idx="44">
                  <c:v>0.15876900000000063</c:v>
                </c:pt>
                <c:pt idx="45">
                  <c:v>6.1180799999999997E-3</c:v>
                </c:pt>
                <c:pt idx="46">
                  <c:v>2.4487300000000076E-2</c:v>
                </c:pt>
                <c:pt idx="47">
                  <c:v>0</c:v>
                </c:pt>
                <c:pt idx="48">
                  <c:v>0</c:v>
                </c:pt>
                <c:pt idx="49">
                  <c:v>2.4482799999999999E-2</c:v>
                </c:pt>
                <c:pt idx="50">
                  <c:v>0</c:v>
                </c:pt>
                <c:pt idx="51">
                  <c:v>0</c:v>
                </c:pt>
                <c:pt idx="52">
                  <c:v>1.8346399999999999E-2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6.1128399999999996E-3</c:v>
                </c:pt>
                <c:pt idx="57">
                  <c:v>6.1143400000000002E-3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6.1255699999999995E-3</c:v>
                </c:pt>
                <c:pt idx="63">
                  <c:v>0</c:v>
                </c:pt>
              </c:numCache>
            </c:numRef>
          </c:val>
        </c:ser>
        <c:ser>
          <c:idx val="4"/>
          <c:order val="4"/>
          <c:tx>
            <c:strRef>
              <c:f>milc!$A$6</c:f>
              <c:strCache>
                <c:ptCount val="1"/>
                <c:pt idx="0">
                  <c:v>Line 4</c:v>
                </c:pt>
              </c:strCache>
            </c:strRef>
          </c:tx>
          <c:cat>
            <c:strRef>
              <c:f>milc!$B$1:$BM$1</c:f>
              <c:strCache>
                <c:ptCount val="64"/>
                <c:pt idx="0">
                  <c:v>Line 0</c:v>
                </c:pt>
                <c:pt idx="1">
                  <c:v>Line 1</c:v>
                </c:pt>
                <c:pt idx="2">
                  <c:v>Line 2</c:v>
                </c:pt>
                <c:pt idx="3">
                  <c:v>Line 3</c:v>
                </c:pt>
                <c:pt idx="4">
                  <c:v>Line 4</c:v>
                </c:pt>
                <c:pt idx="5">
                  <c:v>Line 5</c:v>
                </c:pt>
                <c:pt idx="6">
                  <c:v>Line 6</c:v>
                </c:pt>
                <c:pt idx="7">
                  <c:v>Line 7</c:v>
                </c:pt>
                <c:pt idx="8">
                  <c:v>Line 8</c:v>
                </c:pt>
                <c:pt idx="9">
                  <c:v>Line 9</c:v>
                </c:pt>
                <c:pt idx="10">
                  <c:v>Line 10</c:v>
                </c:pt>
                <c:pt idx="11">
                  <c:v>Line 11</c:v>
                </c:pt>
                <c:pt idx="12">
                  <c:v>Line 12</c:v>
                </c:pt>
                <c:pt idx="13">
                  <c:v>Line 13</c:v>
                </c:pt>
                <c:pt idx="14">
                  <c:v>Line 14</c:v>
                </c:pt>
                <c:pt idx="15">
                  <c:v>Line 15</c:v>
                </c:pt>
                <c:pt idx="16">
                  <c:v>Line 16</c:v>
                </c:pt>
                <c:pt idx="17">
                  <c:v>Line 17</c:v>
                </c:pt>
                <c:pt idx="18">
                  <c:v>Line 18</c:v>
                </c:pt>
                <c:pt idx="19">
                  <c:v>Line 19</c:v>
                </c:pt>
                <c:pt idx="20">
                  <c:v>Line 20</c:v>
                </c:pt>
                <c:pt idx="21">
                  <c:v>Line 21</c:v>
                </c:pt>
                <c:pt idx="22">
                  <c:v>Line 22</c:v>
                </c:pt>
                <c:pt idx="23">
                  <c:v>Line 23</c:v>
                </c:pt>
                <c:pt idx="24">
                  <c:v>Line 24</c:v>
                </c:pt>
                <c:pt idx="25">
                  <c:v>Line 25</c:v>
                </c:pt>
                <c:pt idx="26">
                  <c:v>Line 26</c:v>
                </c:pt>
                <c:pt idx="27">
                  <c:v>Line 27</c:v>
                </c:pt>
                <c:pt idx="28">
                  <c:v>Line 28</c:v>
                </c:pt>
                <c:pt idx="29">
                  <c:v>Line 29</c:v>
                </c:pt>
                <c:pt idx="30">
                  <c:v>Line 30</c:v>
                </c:pt>
                <c:pt idx="31">
                  <c:v>Line 31</c:v>
                </c:pt>
                <c:pt idx="32">
                  <c:v>Line 32</c:v>
                </c:pt>
                <c:pt idx="33">
                  <c:v>Line 33</c:v>
                </c:pt>
                <c:pt idx="34">
                  <c:v>Line 34</c:v>
                </c:pt>
                <c:pt idx="35">
                  <c:v>Line 35</c:v>
                </c:pt>
                <c:pt idx="36">
                  <c:v>Line 36</c:v>
                </c:pt>
                <c:pt idx="37">
                  <c:v>Line 37</c:v>
                </c:pt>
                <c:pt idx="38">
                  <c:v>Line 38</c:v>
                </c:pt>
                <c:pt idx="39">
                  <c:v>Line 39</c:v>
                </c:pt>
                <c:pt idx="40">
                  <c:v>Line 40</c:v>
                </c:pt>
                <c:pt idx="41">
                  <c:v>Line 41</c:v>
                </c:pt>
                <c:pt idx="42">
                  <c:v>Line 42</c:v>
                </c:pt>
                <c:pt idx="43">
                  <c:v>Line 43</c:v>
                </c:pt>
                <c:pt idx="44">
                  <c:v>Line 44</c:v>
                </c:pt>
                <c:pt idx="45">
                  <c:v>Line 45</c:v>
                </c:pt>
                <c:pt idx="46">
                  <c:v>Line 46</c:v>
                </c:pt>
                <c:pt idx="47">
                  <c:v>Line 47</c:v>
                </c:pt>
                <c:pt idx="48">
                  <c:v>Line 48</c:v>
                </c:pt>
                <c:pt idx="49">
                  <c:v>Line 49</c:v>
                </c:pt>
                <c:pt idx="50">
                  <c:v>Line 50</c:v>
                </c:pt>
                <c:pt idx="51">
                  <c:v>Line 51</c:v>
                </c:pt>
                <c:pt idx="52">
                  <c:v>Line 52</c:v>
                </c:pt>
                <c:pt idx="53">
                  <c:v>Line 53</c:v>
                </c:pt>
                <c:pt idx="54">
                  <c:v>Line 54</c:v>
                </c:pt>
                <c:pt idx="55">
                  <c:v>Line 55</c:v>
                </c:pt>
                <c:pt idx="56">
                  <c:v>Line 56</c:v>
                </c:pt>
                <c:pt idx="57">
                  <c:v>Line 57</c:v>
                </c:pt>
                <c:pt idx="58">
                  <c:v>Line 58</c:v>
                </c:pt>
                <c:pt idx="59">
                  <c:v>Line 59</c:v>
                </c:pt>
                <c:pt idx="60">
                  <c:v>Line 60</c:v>
                </c:pt>
                <c:pt idx="61">
                  <c:v>Line 61</c:v>
                </c:pt>
                <c:pt idx="62">
                  <c:v>Line 62</c:v>
                </c:pt>
                <c:pt idx="63">
                  <c:v>Line 63</c:v>
                </c:pt>
              </c:strCache>
            </c:strRef>
          </c:cat>
          <c:val>
            <c:numRef>
              <c:f>milc!$B$6:$BM$6</c:f>
              <c:numCache>
                <c:formatCode>General</c:formatCode>
                <c:ptCount val="64"/>
                <c:pt idx="0">
                  <c:v>0</c:v>
                </c:pt>
                <c:pt idx="1">
                  <c:v>3.05642E-2</c:v>
                </c:pt>
                <c:pt idx="2">
                  <c:v>5.8139499999999975</c:v>
                </c:pt>
                <c:pt idx="3">
                  <c:v>9.1154000000000028</c:v>
                </c:pt>
                <c:pt idx="4">
                  <c:v>1.8370000000000001E-2</c:v>
                </c:pt>
                <c:pt idx="5">
                  <c:v>38.282800000000002</c:v>
                </c:pt>
                <c:pt idx="6">
                  <c:v>4.9807300000000003</c:v>
                </c:pt>
                <c:pt idx="7">
                  <c:v>1.66452</c:v>
                </c:pt>
                <c:pt idx="8">
                  <c:v>0</c:v>
                </c:pt>
                <c:pt idx="9">
                  <c:v>1.5277399999999968</c:v>
                </c:pt>
                <c:pt idx="10">
                  <c:v>4.7042299999999999</c:v>
                </c:pt>
                <c:pt idx="11">
                  <c:v>6.1087400000000144E-3</c:v>
                </c:pt>
                <c:pt idx="12">
                  <c:v>0</c:v>
                </c:pt>
                <c:pt idx="13">
                  <c:v>0</c:v>
                </c:pt>
                <c:pt idx="14">
                  <c:v>4.8926700000000004E-2</c:v>
                </c:pt>
                <c:pt idx="15">
                  <c:v>1.2239199999999999E-2</c:v>
                </c:pt>
                <c:pt idx="16">
                  <c:v>6.1154599999999996E-3</c:v>
                </c:pt>
                <c:pt idx="17">
                  <c:v>1.22287E-2</c:v>
                </c:pt>
                <c:pt idx="18">
                  <c:v>0</c:v>
                </c:pt>
                <c:pt idx="19">
                  <c:v>6.1177000000000002E-3</c:v>
                </c:pt>
                <c:pt idx="20">
                  <c:v>1.8344100000000044E-2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1.2244400000000001E-2</c:v>
                </c:pt>
                <c:pt idx="26">
                  <c:v>6.1173299999999998E-3</c:v>
                </c:pt>
                <c:pt idx="27">
                  <c:v>0.88603699999999808</c:v>
                </c:pt>
                <c:pt idx="28">
                  <c:v>9.1136900000000001</c:v>
                </c:pt>
                <c:pt idx="29">
                  <c:v>7.4518199999999997</c:v>
                </c:pt>
                <c:pt idx="30">
                  <c:v>0.82644600000000001</c:v>
                </c:pt>
                <c:pt idx="31">
                  <c:v>0</c:v>
                </c:pt>
                <c:pt idx="32">
                  <c:v>0</c:v>
                </c:pt>
                <c:pt idx="33">
                  <c:v>5.0452500000000002</c:v>
                </c:pt>
                <c:pt idx="34">
                  <c:v>2.4758499999999892</c:v>
                </c:pt>
                <c:pt idx="35">
                  <c:v>6.1109799999999985E-3</c:v>
                </c:pt>
                <c:pt idx="36">
                  <c:v>1.22287E-2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6.1113500000000024E-3</c:v>
                </c:pt>
                <c:pt idx="44">
                  <c:v>0</c:v>
                </c:pt>
                <c:pt idx="45">
                  <c:v>0.15907000000000004</c:v>
                </c:pt>
                <c:pt idx="46">
                  <c:v>6.1218200000000104E-3</c:v>
                </c:pt>
                <c:pt idx="47">
                  <c:v>0</c:v>
                </c:pt>
                <c:pt idx="48">
                  <c:v>0</c:v>
                </c:pt>
                <c:pt idx="49">
                  <c:v>1.8362100000000044E-2</c:v>
                </c:pt>
                <c:pt idx="50">
                  <c:v>0</c:v>
                </c:pt>
                <c:pt idx="51">
                  <c:v>1.22279E-2</c:v>
                </c:pt>
                <c:pt idx="52">
                  <c:v>1.2230899999999999E-2</c:v>
                </c:pt>
                <c:pt idx="53">
                  <c:v>0</c:v>
                </c:pt>
                <c:pt idx="54">
                  <c:v>6.1195800000000003E-3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6.1237000000000002E-3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</c:numCache>
            </c:numRef>
          </c:val>
        </c:ser>
        <c:ser>
          <c:idx val="5"/>
          <c:order val="5"/>
          <c:tx>
            <c:strRef>
              <c:f>milc!$A$7</c:f>
              <c:strCache>
                <c:ptCount val="1"/>
                <c:pt idx="0">
                  <c:v>Line 5</c:v>
                </c:pt>
              </c:strCache>
            </c:strRef>
          </c:tx>
          <c:cat>
            <c:strRef>
              <c:f>milc!$B$1:$BM$1</c:f>
              <c:strCache>
                <c:ptCount val="64"/>
                <c:pt idx="0">
                  <c:v>Line 0</c:v>
                </c:pt>
                <c:pt idx="1">
                  <c:v>Line 1</c:v>
                </c:pt>
                <c:pt idx="2">
                  <c:v>Line 2</c:v>
                </c:pt>
                <c:pt idx="3">
                  <c:v>Line 3</c:v>
                </c:pt>
                <c:pt idx="4">
                  <c:v>Line 4</c:v>
                </c:pt>
                <c:pt idx="5">
                  <c:v>Line 5</c:v>
                </c:pt>
                <c:pt idx="6">
                  <c:v>Line 6</c:v>
                </c:pt>
                <c:pt idx="7">
                  <c:v>Line 7</c:v>
                </c:pt>
                <c:pt idx="8">
                  <c:v>Line 8</c:v>
                </c:pt>
                <c:pt idx="9">
                  <c:v>Line 9</c:v>
                </c:pt>
                <c:pt idx="10">
                  <c:v>Line 10</c:v>
                </c:pt>
                <c:pt idx="11">
                  <c:v>Line 11</c:v>
                </c:pt>
                <c:pt idx="12">
                  <c:v>Line 12</c:v>
                </c:pt>
                <c:pt idx="13">
                  <c:v>Line 13</c:v>
                </c:pt>
                <c:pt idx="14">
                  <c:v>Line 14</c:v>
                </c:pt>
                <c:pt idx="15">
                  <c:v>Line 15</c:v>
                </c:pt>
                <c:pt idx="16">
                  <c:v>Line 16</c:v>
                </c:pt>
                <c:pt idx="17">
                  <c:v>Line 17</c:v>
                </c:pt>
                <c:pt idx="18">
                  <c:v>Line 18</c:v>
                </c:pt>
                <c:pt idx="19">
                  <c:v>Line 19</c:v>
                </c:pt>
                <c:pt idx="20">
                  <c:v>Line 20</c:v>
                </c:pt>
                <c:pt idx="21">
                  <c:v>Line 21</c:v>
                </c:pt>
                <c:pt idx="22">
                  <c:v>Line 22</c:v>
                </c:pt>
                <c:pt idx="23">
                  <c:v>Line 23</c:v>
                </c:pt>
                <c:pt idx="24">
                  <c:v>Line 24</c:v>
                </c:pt>
                <c:pt idx="25">
                  <c:v>Line 25</c:v>
                </c:pt>
                <c:pt idx="26">
                  <c:v>Line 26</c:v>
                </c:pt>
                <c:pt idx="27">
                  <c:v>Line 27</c:v>
                </c:pt>
                <c:pt idx="28">
                  <c:v>Line 28</c:v>
                </c:pt>
                <c:pt idx="29">
                  <c:v>Line 29</c:v>
                </c:pt>
                <c:pt idx="30">
                  <c:v>Line 30</c:v>
                </c:pt>
                <c:pt idx="31">
                  <c:v>Line 31</c:v>
                </c:pt>
                <c:pt idx="32">
                  <c:v>Line 32</c:v>
                </c:pt>
                <c:pt idx="33">
                  <c:v>Line 33</c:v>
                </c:pt>
                <c:pt idx="34">
                  <c:v>Line 34</c:v>
                </c:pt>
                <c:pt idx="35">
                  <c:v>Line 35</c:v>
                </c:pt>
                <c:pt idx="36">
                  <c:v>Line 36</c:v>
                </c:pt>
                <c:pt idx="37">
                  <c:v>Line 37</c:v>
                </c:pt>
                <c:pt idx="38">
                  <c:v>Line 38</c:v>
                </c:pt>
                <c:pt idx="39">
                  <c:v>Line 39</c:v>
                </c:pt>
                <c:pt idx="40">
                  <c:v>Line 40</c:v>
                </c:pt>
                <c:pt idx="41">
                  <c:v>Line 41</c:v>
                </c:pt>
                <c:pt idx="42">
                  <c:v>Line 42</c:v>
                </c:pt>
                <c:pt idx="43">
                  <c:v>Line 43</c:v>
                </c:pt>
                <c:pt idx="44">
                  <c:v>Line 44</c:v>
                </c:pt>
                <c:pt idx="45">
                  <c:v>Line 45</c:v>
                </c:pt>
                <c:pt idx="46">
                  <c:v>Line 46</c:v>
                </c:pt>
                <c:pt idx="47">
                  <c:v>Line 47</c:v>
                </c:pt>
                <c:pt idx="48">
                  <c:v>Line 48</c:v>
                </c:pt>
                <c:pt idx="49">
                  <c:v>Line 49</c:v>
                </c:pt>
                <c:pt idx="50">
                  <c:v>Line 50</c:v>
                </c:pt>
                <c:pt idx="51">
                  <c:v>Line 51</c:v>
                </c:pt>
                <c:pt idx="52">
                  <c:v>Line 52</c:v>
                </c:pt>
                <c:pt idx="53">
                  <c:v>Line 53</c:v>
                </c:pt>
                <c:pt idx="54">
                  <c:v>Line 54</c:v>
                </c:pt>
                <c:pt idx="55">
                  <c:v>Line 55</c:v>
                </c:pt>
                <c:pt idx="56">
                  <c:v>Line 56</c:v>
                </c:pt>
                <c:pt idx="57">
                  <c:v>Line 57</c:v>
                </c:pt>
                <c:pt idx="58">
                  <c:v>Line 58</c:v>
                </c:pt>
                <c:pt idx="59">
                  <c:v>Line 59</c:v>
                </c:pt>
                <c:pt idx="60">
                  <c:v>Line 60</c:v>
                </c:pt>
                <c:pt idx="61">
                  <c:v>Line 61</c:v>
                </c:pt>
                <c:pt idx="62">
                  <c:v>Line 62</c:v>
                </c:pt>
                <c:pt idx="63">
                  <c:v>Line 63</c:v>
                </c:pt>
              </c:strCache>
            </c:strRef>
          </c:cat>
          <c:val>
            <c:numRef>
              <c:f>milc!$B$7:$BM$7</c:f>
              <c:numCache>
                <c:formatCode>General</c:formatCode>
                <c:ptCount val="64"/>
                <c:pt idx="0">
                  <c:v>4.2758500000000012E-2</c:v>
                </c:pt>
                <c:pt idx="1">
                  <c:v>3.05642E-2</c:v>
                </c:pt>
                <c:pt idx="2">
                  <c:v>0</c:v>
                </c:pt>
                <c:pt idx="3">
                  <c:v>5.7789999999999999</c:v>
                </c:pt>
                <c:pt idx="4">
                  <c:v>9.2156000000000002</c:v>
                </c:pt>
                <c:pt idx="5">
                  <c:v>0</c:v>
                </c:pt>
                <c:pt idx="6">
                  <c:v>38.316099999999999</c:v>
                </c:pt>
                <c:pt idx="7">
                  <c:v>5.0058099999999985</c:v>
                </c:pt>
                <c:pt idx="8">
                  <c:v>1.6704399999999999</c:v>
                </c:pt>
                <c:pt idx="9">
                  <c:v>3.6665900000000091E-2</c:v>
                </c:pt>
                <c:pt idx="10">
                  <c:v>1.6027400000000001</c:v>
                </c:pt>
                <c:pt idx="11">
                  <c:v>4.6426400000000001</c:v>
                </c:pt>
                <c:pt idx="12">
                  <c:v>6.1117200000000114E-3</c:v>
                </c:pt>
                <c:pt idx="13">
                  <c:v>0</c:v>
                </c:pt>
                <c:pt idx="14">
                  <c:v>1.22317E-2</c:v>
                </c:pt>
                <c:pt idx="15">
                  <c:v>0</c:v>
                </c:pt>
                <c:pt idx="16">
                  <c:v>0</c:v>
                </c:pt>
                <c:pt idx="17">
                  <c:v>4.8914700000000012E-2</c:v>
                </c:pt>
                <c:pt idx="18">
                  <c:v>0</c:v>
                </c:pt>
                <c:pt idx="19">
                  <c:v>0</c:v>
                </c:pt>
                <c:pt idx="20">
                  <c:v>1.8344100000000044E-2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1.83666E-2</c:v>
                </c:pt>
                <c:pt idx="26">
                  <c:v>1.8352E-2</c:v>
                </c:pt>
                <c:pt idx="27">
                  <c:v>6.1105999999999999E-3</c:v>
                </c:pt>
                <c:pt idx="28">
                  <c:v>0.86797100000000194</c:v>
                </c:pt>
                <c:pt idx="29">
                  <c:v>9.1281699999999972</c:v>
                </c:pt>
                <c:pt idx="30">
                  <c:v>7.44414</c:v>
                </c:pt>
                <c:pt idx="31">
                  <c:v>0.82578900000000144</c:v>
                </c:pt>
                <c:pt idx="32">
                  <c:v>0</c:v>
                </c:pt>
                <c:pt idx="33">
                  <c:v>6.1154599999999996E-3</c:v>
                </c:pt>
                <c:pt idx="34">
                  <c:v>5.1106499999999997</c:v>
                </c:pt>
                <c:pt idx="35">
                  <c:v>2.4810599999999967</c:v>
                </c:pt>
                <c:pt idx="36">
                  <c:v>1.22287E-2</c:v>
                </c:pt>
                <c:pt idx="37">
                  <c:v>0</c:v>
                </c:pt>
                <c:pt idx="38">
                  <c:v>0</c:v>
                </c:pt>
                <c:pt idx="39">
                  <c:v>1.2216699999999994E-2</c:v>
                </c:pt>
                <c:pt idx="40">
                  <c:v>0</c:v>
                </c:pt>
                <c:pt idx="41">
                  <c:v>4.2737700000000135E-2</c:v>
                </c:pt>
                <c:pt idx="42">
                  <c:v>1.8328400000000005E-2</c:v>
                </c:pt>
                <c:pt idx="43">
                  <c:v>0</c:v>
                </c:pt>
                <c:pt idx="44">
                  <c:v>0</c:v>
                </c:pt>
                <c:pt idx="45">
                  <c:v>1.8354200000000001E-2</c:v>
                </c:pt>
                <c:pt idx="46">
                  <c:v>0.31221300000000002</c:v>
                </c:pt>
                <c:pt idx="47">
                  <c:v>4.9007600000000186E-2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2.4461799999999999E-2</c:v>
                </c:pt>
                <c:pt idx="53">
                  <c:v>3.6719700000000001E-2</c:v>
                </c:pt>
                <c:pt idx="54">
                  <c:v>6.1195800000000003E-3</c:v>
                </c:pt>
                <c:pt idx="55">
                  <c:v>3.6735400000000001E-2</c:v>
                </c:pt>
                <c:pt idx="56">
                  <c:v>0</c:v>
                </c:pt>
                <c:pt idx="57">
                  <c:v>6.1143400000000002E-3</c:v>
                </c:pt>
                <c:pt idx="58">
                  <c:v>0</c:v>
                </c:pt>
                <c:pt idx="59">
                  <c:v>0</c:v>
                </c:pt>
                <c:pt idx="60">
                  <c:v>6.1225699999999999E-3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</c:numCache>
            </c:numRef>
          </c:val>
        </c:ser>
        <c:ser>
          <c:idx val="6"/>
          <c:order val="6"/>
          <c:tx>
            <c:strRef>
              <c:f>milc!$A$8</c:f>
              <c:strCache>
                <c:ptCount val="1"/>
                <c:pt idx="0">
                  <c:v>Line 6</c:v>
                </c:pt>
              </c:strCache>
            </c:strRef>
          </c:tx>
          <c:cat>
            <c:strRef>
              <c:f>milc!$B$1:$BM$1</c:f>
              <c:strCache>
                <c:ptCount val="64"/>
                <c:pt idx="0">
                  <c:v>Line 0</c:v>
                </c:pt>
                <c:pt idx="1">
                  <c:v>Line 1</c:v>
                </c:pt>
                <c:pt idx="2">
                  <c:v>Line 2</c:v>
                </c:pt>
                <c:pt idx="3">
                  <c:v>Line 3</c:v>
                </c:pt>
                <c:pt idx="4">
                  <c:v>Line 4</c:v>
                </c:pt>
                <c:pt idx="5">
                  <c:v>Line 5</c:v>
                </c:pt>
                <c:pt idx="6">
                  <c:v>Line 6</c:v>
                </c:pt>
                <c:pt idx="7">
                  <c:v>Line 7</c:v>
                </c:pt>
                <c:pt idx="8">
                  <c:v>Line 8</c:v>
                </c:pt>
                <c:pt idx="9">
                  <c:v>Line 9</c:v>
                </c:pt>
                <c:pt idx="10">
                  <c:v>Line 10</c:v>
                </c:pt>
                <c:pt idx="11">
                  <c:v>Line 11</c:v>
                </c:pt>
                <c:pt idx="12">
                  <c:v>Line 12</c:v>
                </c:pt>
                <c:pt idx="13">
                  <c:v>Line 13</c:v>
                </c:pt>
                <c:pt idx="14">
                  <c:v>Line 14</c:v>
                </c:pt>
                <c:pt idx="15">
                  <c:v>Line 15</c:v>
                </c:pt>
                <c:pt idx="16">
                  <c:v>Line 16</c:v>
                </c:pt>
                <c:pt idx="17">
                  <c:v>Line 17</c:v>
                </c:pt>
                <c:pt idx="18">
                  <c:v>Line 18</c:v>
                </c:pt>
                <c:pt idx="19">
                  <c:v>Line 19</c:v>
                </c:pt>
                <c:pt idx="20">
                  <c:v>Line 20</c:v>
                </c:pt>
                <c:pt idx="21">
                  <c:v>Line 21</c:v>
                </c:pt>
                <c:pt idx="22">
                  <c:v>Line 22</c:v>
                </c:pt>
                <c:pt idx="23">
                  <c:v>Line 23</c:v>
                </c:pt>
                <c:pt idx="24">
                  <c:v>Line 24</c:v>
                </c:pt>
                <c:pt idx="25">
                  <c:v>Line 25</c:v>
                </c:pt>
                <c:pt idx="26">
                  <c:v>Line 26</c:v>
                </c:pt>
                <c:pt idx="27">
                  <c:v>Line 27</c:v>
                </c:pt>
                <c:pt idx="28">
                  <c:v>Line 28</c:v>
                </c:pt>
                <c:pt idx="29">
                  <c:v>Line 29</c:v>
                </c:pt>
                <c:pt idx="30">
                  <c:v>Line 30</c:v>
                </c:pt>
                <c:pt idx="31">
                  <c:v>Line 31</c:v>
                </c:pt>
                <c:pt idx="32">
                  <c:v>Line 32</c:v>
                </c:pt>
                <c:pt idx="33">
                  <c:v>Line 33</c:v>
                </c:pt>
                <c:pt idx="34">
                  <c:v>Line 34</c:v>
                </c:pt>
                <c:pt idx="35">
                  <c:v>Line 35</c:v>
                </c:pt>
                <c:pt idx="36">
                  <c:v>Line 36</c:v>
                </c:pt>
                <c:pt idx="37">
                  <c:v>Line 37</c:v>
                </c:pt>
                <c:pt idx="38">
                  <c:v>Line 38</c:v>
                </c:pt>
                <c:pt idx="39">
                  <c:v>Line 39</c:v>
                </c:pt>
                <c:pt idx="40">
                  <c:v>Line 40</c:v>
                </c:pt>
                <c:pt idx="41">
                  <c:v>Line 41</c:v>
                </c:pt>
                <c:pt idx="42">
                  <c:v>Line 42</c:v>
                </c:pt>
                <c:pt idx="43">
                  <c:v>Line 43</c:v>
                </c:pt>
                <c:pt idx="44">
                  <c:v>Line 44</c:v>
                </c:pt>
                <c:pt idx="45">
                  <c:v>Line 45</c:v>
                </c:pt>
                <c:pt idx="46">
                  <c:v>Line 46</c:v>
                </c:pt>
                <c:pt idx="47">
                  <c:v>Line 47</c:v>
                </c:pt>
                <c:pt idx="48">
                  <c:v>Line 48</c:v>
                </c:pt>
                <c:pt idx="49">
                  <c:v>Line 49</c:v>
                </c:pt>
                <c:pt idx="50">
                  <c:v>Line 50</c:v>
                </c:pt>
                <c:pt idx="51">
                  <c:v>Line 51</c:v>
                </c:pt>
                <c:pt idx="52">
                  <c:v>Line 52</c:v>
                </c:pt>
                <c:pt idx="53">
                  <c:v>Line 53</c:v>
                </c:pt>
                <c:pt idx="54">
                  <c:v>Line 54</c:v>
                </c:pt>
                <c:pt idx="55">
                  <c:v>Line 55</c:v>
                </c:pt>
                <c:pt idx="56">
                  <c:v>Line 56</c:v>
                </c:pt>
                <c:pt idx="57">
                  <c:v>Line 57</c:v>
                </c:pt>
                <c:pt idx="58">
                  <c:v>Line 58</c:v>
                </c:pt>
                <c:pt idx="59">
                  <c:v>Line 59</c:v>
                </c:pt>
                <c:pt idx="60">
                  <c:v>Line 60</c:v>
                </c:pt>
                <c:pt idx="61">
                  <c:v>Line 61</c:v>
                </c:pt>
                <c:pt idx="62">
                  <c:v>Line 62</c:v>
                </c:pt>
                <c:pt idx="63">
                  <c:v>Line 63</c:v>
                </c:pt>
              </c:strCache>
            </c:strRef>
          </c:cat>
          <c:val>
            <c:numRef>
              <c:f>milc!$B$8:$BM$8</c:f>
              <c:numCache>
                <c:formatCode>General</c:formatCode>
                <c:ptCount val="64"/>
                <c:pt idx="0">
                  <c:v>0</c:v>
                </c:pt>
                <c:pt idx="1">
                  <c:v>5.5015600000000123E-2</c:v>
                </c:pt>
                <c:pt idx="2">
                  <c:v>0</c:v>
                </c:pt>
                <c:pt idx="3">
                  <c:v>0</c:v>
                </c:pt>
                <c:pt idx="4">
                  <c:v>5.8232799999999996</c:v>
                </c:pt>
                <c:pt idx="5">
                  <c:v>9.1365000000000016</c:v>
                </c:pt>
                <c:pt idx="6">
                  <c:v>0</c:v>
                </c:pt>
                <c:pt idx="7">
                  <c:v>38.278000000000013</c:v>
                </c:pt>
                <c:pt idx="8">
                  <c:v>4.9807300000000003</c:v>
                </c:pt>
                <c:pt idx="9">
                  <c:v>1.6621900000000001</c:v>
                </c:pt>
                <c:pt idx="10">
                  <c:v>2.4469299999999999E-2</c:v>
                </c:pt>
                <c:pt idx="11">
                  <c:v>1.5577299999999963</c:v>
                </c:pt>
                <c:pt idx="12">
                  <c:v>4.6754699999999998</c:v>
                </c:pt>
                <c:pt idx="13">
                  <c:v>0</c:v>
                </c:pt>
                <c:pt idx="14">
                  <c:v>1.22317E-2</c:v>
                </c:pt>
                <c:pt idx="15">
                  <c:v>6.1195800000000003E-3</c:v>
                </c:pt>
                <c:pt idx="16">
                  <c:v>3.6692799999999998E-2</c:v>
                </c:pt>
                <c:pt idx="17">
                  <c:v>1.22287E-2</c:v>
                </c:pt>
                <c:pt idx="18">
                  <c:v>1.22466E-2</c:v>
                </c:pt>
                <c:pt idx="19">
                  <c:v>0</c:v>
                </c:pt>
                <c:pt idx="20">
                  <c:v>3.0573599999999999E-2</c:v>
                </c:pt>
                <c:pt idx="21">
                  <c:v>0</c:v>
                </c:pt>
                <c:pt idx="22">
                  <c:v>0</c:v>
                </c:pt>
                <c:pt idx="23">
                  <c:v>2.4494800000000001E-2</c:v>
                </c:pt>
                <c:pt idx="24">
                  <c:v>0</c:v>
                </c:pt>
                <c:pt idx="25">
                  <c:v>1.2244400000000001E-2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0.83817699999999951</c:v>
                </c:pt>
                <c:pt idx="30">
                  <c:v>9.1337599999999988</c:v>
                </c:pt>
                <c:pt idx="31">
                  <c:v>7.4382200000000136</c:v>
                </c:pt>
                <c:pt idx="32">
                  <c:v>0.82558699999999807</c:v>
                </c:pt>
                <c:pt idx="33">
                  <c:v>0</c:v>
                </c:pt>
                <c:pt idx="34">
                  <c:v>1.22264E-2</c:v>
                </c:pt>
                <c:pt idx="35">
                  <c:v>5.0171099999999882</c:v>
                </c:pt>
                <c:pt idx="36">
                  <c:v>2.5129899999999967</c:v>
                </c:pt>
                <c:pt idx="37">
                  <c:v>0</c:v>
                </c:pt>
                <c:pt idx="38">
                  <c:v>0</c:v>
                </c:pt>
                <c:pt idx="39">
                  <c:v>6.1083600000000141E-3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6.1113500000000024E-3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3.6755700000000002E-2</c:v>
                </c:pt>
                <c:pt idx="48">
                  <c:v>0.13462199999999988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1.8346399999999999E-2</c:v>
                </c:pt>
                <c:pt idx="53">
                  <c:v>0</c:v>
                </c:pt>
                <c:pt idx="54">
                  <c:v>6.1195800000000003E-3</c:v>
                </c:pt>
                <c:pt idx="55">
                  <c:v>1.8367700000000001E-2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</c:numCache>
            </c:numRef>
          </c:val>
        </c:ser>
        <c:ser>
          <c:idx val="7"/>
          <c:order val="7"/>
          <c:tx>
            <c:strRef>
              <c:f>milc!$A$9</c:f>
              <c:strCache>
                <c:ptCount val="1"/>
                <c:pt idx="0">
                  <c:v>Line 7</c:v>
                </c:pt>
              </c:strCache>
            </c:strRef>
          </c:tx>
          <c:cat>
            <c:strRef>
              <c:f>milc!$B$1:$BM$1</c:f>
              <c:strCache>
                <c:ptCount val="64"/>
                <c:pt idx="0">
                  <c:v>Line 0</c:v>
                </c:pt>
                <c:pt idx="1">
                  <c:v>Line 1</c:v>
                </c:pt>
                <c:pt idx="2">
                  <c:v>Line 2</c:v>
                </c:pt>
                <c:pt idx="3">
                  <c:v>Line 3</c:v>
                </c:pt>
                <c:pt idx="4">
                  <c:v>Line 4</c:v>
                </c:pt>
                <c:pt idx="5">
                  <c:v>Line 5</c:v>
                </c:pt>
                <c:pt idx="6">
                  <c:v>Line 6</c:v>
                </c:pt>
                <c:pt idx="7">
                  <c:v>Line 7</c:v>
                </c:pt>
                <c:pt idx="8">
                  <c:v>Line 8</c:v>
                </c:pt>
                <c:pt idx="9">
                  <c:v>Line 9</c:v>
                </c:pt>
                <c:pt idx="10">
                  <c:v>Line 10</c:v>
                </c:pt>
                <c:pt idx="11">
                  <c:v>Line 11</c:v>
                </c:pt>
                <c:pt idx="12">
                  <c:v>Line 12</c:v>
                </c:pt>
                <c:pt idx="13">
                  <c:v>Line 13</c:v>
                </c:pt>
                <c:pt idx="14">
                  <c:v>Line 14</c:v>
                </c:pt>
                <c:pt idx="15">
                  <c:v>Line 15</c:v>
                </c:pt>
                <c:pt idx="16">
                  <c:v>Line 16</c:v>
                </c:pt>
                <c:pt idx="17">
                  <c:v>Line 17</c:v>
                </c:pt>
                <c:pt idx="18">
                  <c:v>Line 18</c:v>
                </c:pt>
                <c:pt idx="19">
                  <c:v>Line 19</c:v>
                </c:pt>
                <c:pt idx="20">
                  <c:v>Line 20</c:v>
                </c:pt>
                <c:pt idx="21">
                  <c:v>Line 21</c:v>
                </c:pt>
                <c:pt idx="22">
                  <c:v>Line 22</c:v>
                </c:pt>
                <c:pt idx="23">
                  <c:v>Line 23</c:v>
                </c:pt>
                <c:pt idx="24">
                  <c:v>Line 24</c:v>
                </c:pt>
                <c:pt idx="25">
                  <c:v>Line 25</c:v>
                </c:pt>
                <c:pt idx="26">
                  <c:v>Line 26</c:v>
                </c:pt>
                <c:pt idx="27">
                  <c:v>Line 27</c:v>
                </c:pt>
                <c:pt idx="28">
                  <c:v>Line 28</c:v>
                </c:pt>
                <c:pt idx="29">
                  <c:v>Line 29</c:v>
                </c:pt>
                <c:pt idx="30">
                  <c:v>Line 30</c:v>
                </c:pt>
                <c:pt idx="31">
                  <c:v>Line 31</c:v>
                </c:pt>
                <c:pt idx="32">
                  <c:v>Line 32</c:v>
                </c:pt>
                <c:pt idx="33">
                  <c:v>Line 33</c:v>
                </c:pt>
                <c:pt idx="34">
                  <c:v>Line 34</c:v>
                </c:pt>
                <c:pt idx="35">
                  <c:v>Line 35</c:v>
                </c:pt>
                <c:pt idx="36">
                  <c:v>Line 36</c:v>
                </c:pt>
                <c:pt idx="37">
                  <c:v>Line 37</c:v>
                </c:pt>
                <c:pt idx="38">
                  <c:v>Line 38</c:v>
                </c:pt>
                <c:pt idx="39">
                  <c:v>Line 39</c:v>
                </c:pt>
                <c:pt idx="40">
                  <c:v>Line 40</c:v>
                </c:pt>
                <c:pt idx="41">
                  <c:v>Line 41</c:v>
                </c:pt>
                <c:pt idx="42">
                  <c:v>Line 42</c:v>
                </c:pt>
                <c:pt idx="43">
                  <c:v>Line 43</c:v>
                </c:pt>
                <c:pt idx="44">
                  <c:v>Line 44</c:v>
                </c:pt>
                <c:pt idx="45">
                  <c:v>Line 45</c:v>
                </c:pt>
                <c:pt idx="46">
                  <c:v>Line 46</c:v>
                </c:pt>
                <c:pt idx="47">
                  <c:v>Line 47</c:v>
                </c:pt>
                <c:pt idx="48">
                  <c:v>Line 48</c:v>
                </c:pt>
                <c:pt idx="49">
                  <c:v>Line 49</c:v>
                </c:pt>
                <c:pt idx="50">
                  <c:v>Line 50</c:v>
                </c:pt>
                <c:pt idx="51">
                  <c:v>Line 51</c:v>
                </c:pt>
                <c:pt idx="52">
                  <c:v>Line 52</c:v>
                </c:pt>
                <c:pt idx="53">
                  <c:v>Line 53</c:v>
                </c:pt>
                <c:pt idx="54">
                  <c:v>Line 54</c:v>
                </c:pt>
                <c:pt idx="55">
                  <c:v>Line 55</c:v>
                </c:pt>
                <c:pt idx="56">
                  <c:v>Line 56</c:v>
                </c:pt>
                <c:pt idx="57">
                  <c:v>Line 57</c:v>
                </c:pt>
                <c:pt idx="58">
                  <c:v>Line 58</c:v>
                </c:pt>
                <c:pt idx="59">
                  <c:v>Line 59</c:v>
                </c:pt>
                <c:pt idx="60">
                  <c:v>Line 60</c:v>
                </c:pt>
                <c:pt idx="61">
                  <c:v>Line 61</c:v>
                </c:pt>
                <c:pt idx="62">
                  <c:v>Line 62</c:v>
                </c:pt>
                <c:pt idx="63">
                  <c:v>Line 63</c:v>
                </c:pt>
              </c:strCache>
            </c:strRef>
          </c:cat>
          <c:val>
            <c:numRef>
              <c:f>milc!$B$9:$BM$9</c:f>
              <c:numCache>
                <c:formatCode>General</c:formatCode>
                <c:ptCount val="64"/>
                <c:pt idx="0">
                  <c:v>0</c:v>
                </c:pt>
                <c:pt idx="1">
                  <c:v>0</c:v>
                </c:pt>
                <c:pt idx="2">
                  <c:v>5.5079599999999986E-2</c:v>
                </c:pt>
                <c:pt idx="3">
                  <c:v>0</c:v>
                </c:pt>
                <c:pt idx="4">
                  <c:v>0</c:v>
                </c:pt>
                <c:pt idx="5">
                  <c:v>5.8035699999999997</c:v>
                </c:pt>
                <c:pt idx="6">
                  <c:v>9.1537700000000015</c:v>
                </c:pt>
                <c:pt idx="7">
                  <c:v>2.4478300000000012E-2</c:v>
                </c:pt>
                <c:pt idx="8">
                  <c:v>38.358899999999998</c:v>
                </c:pt>
                <c:pt idx="9">
                  <c:v>4.9682199999999996</c:v>
                </c:pt>
                <c:pt idx="10">
                  <c:v>1.6700299999999999</c:v>
                </c:pt>
                <c:pt idx="11">
                  <c:v>3.6652400000000002E-2</c:v>
                </c:pt>
                <c:pt idx="12">
                  <c:v>1.5951599999999999</c:v>
                </c:pt>
                <c:pt idx="13">
                  <c:v>4.6490299999999998</c:v>
                </c:pt>
                <c:pt idx="14">
                  <c:v>6.1158300000000001E-3</c:v>
                </c:pt>
                <c:pt idx="15">
                  <c:v>1.2239199999999999E-2</c:v>
                </c:pt>
                <c:pt idx="16">
                  <c:v>1.8346399999999999E-2</c:v>
                </c:pt>
                <c:pt idx="17">
                  <c:v>0</c:v>
                </c:pt>
                <c:pt idx="18">
                  <c:v>0</c:v>
                </c:pt>
                <c:pt idx="19">
                  <c:v>6.1177000000000002E-3</c:v>
                </c:pt>
                <c:pt idx="20">
                  <c:v>0</c:v>
                </c:pt>
                <c:pt idx="21">
                  <c:v>6.1233199999999998E-3</c:v>
                </c:pt>
                <c:pt idx="22">
                  <c:v>6.1214500000000014E-3</c:v>
                </c:pt>
                <c:pt idx="23">
                  <c:v>6.1237000000000002E-3</c:v>
                </c:pt>
                <c:pt idx="24">
                  <c:v>0</c:v>
                </c:pt>
                <c:pt idx="25">
                  <c:v>0</c:v>
                </c:pt>
                <c:pt idx="26">
                  <c:v>1.8352E-2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0.87542100000000156</c:v>
                </c:pt>
                <c:pt idx="31">
                  <c:v>9.120379999999999</c:v>
                </c:pt>
                <c:pt idx="32">
                  <c:v>7.4241699999999975</c:v>
                </c:pt>
                <c:pt idx="33">
                  <c:v>0.82558699999999807</c:v>
                </c:pt>
                <c:pt idx="34">
                  <c:v>0</c:v>
                </c:pt>
                <c:pt idx="35">
                  <c:v>0</c:v>
                </c:pt>
                <c:pt idx="36">
                  <c:v>4.9954099999999997</c:v>
                </c:pt>
                <c:pt idx="37">
                  <c:v>2.4084599999999967</c:v>
                </c:pt>
                <c:pt idx="38">
                  <c:v>0</c:v>
                </c:pt>
                <c:pt idx="39">
                  <c:v>1.8325100000000021E-2</c:v>
                </c:pt>
                <c:pt idx="40">
                  <c:v>0</c:v>
                </c:pt>
                <c:pt idx="41">
                  <c:v>6.1053800000000014E-3</c:v>
                </c:pt>
                <c:pt idx="42">
                  <c:v>0</c:v>
                </c:pt>
                <c:pt idx="43">
                  <c:v>0</c:v>
                </c:pt>
                <c:pt idx="44">
                  <c:v>6.1065000000000034E-3</c:v>
                </c:pt>
                <c:pt idx="45">
                  <c:v>0</c:v>
                </c:pt>
                <c:pt idx="46">
                  <c:v>6.1218200000000104E-3</c:v>
                </c:pt>
                <c:pt idx="47">
                  <c:v>0.10414100000000009</c:v>
                </c:pt>
                <c:pt idx="48">
                  <c:v>0.15298000000000045</c:v>
                </c:pt>
                <c:pt idx="49">
                  <c:v>0.10405200000000002</c:v>
                </c:pt>
                <c:pt idx="50">
                  <c:v>0</c:v>
                </c:pt>
                <c:pt idx="51">
                  <c:v>0</c:v>
                </c:pt>
                <c:pt idx="52">
                  <c:v>6.1154599999999996E-3</c:v>
                </c:pt>
                <c:pt idx="53">
                  <c:v>0</c:v>
                </c:pt>
                <c:pt idx="54">
                  <c:v>0</c:v>
                </c:pt>
                <c:pt idx="55">
                  <c:v>2.4490300000000052E-2</c:v>
                </c:pt>
                <c:pt idx="56">
                  <c:v>0</c:v>
                </c:pt>
                <c:pt idx="57">
                  <c:v>0</c:v>
                </c:pt>
                <c:pt idx="58">
                  <c:v>1.8374499999999998E-2</c:v>
                </c:pt>
                <c:pt idx="59">
                  <c:v>0</c:v>
                </c:pt>
                <c:pt idx="60">
                  <c:v>6.1225699999999999E-3</c:v>
                </c:pt>
                <c:pt idx="61">
                  <c:v>6.1263200000000123E-3</c:v>
                </c:pt>
                <c:pt idx="62">
                  <c:v>0</c:v>
                </c:pt>
                <c:pt idx="63">
                  <c:v>0</c:v>
                </c:pt>
              </c:numCache>
            </c:numRef>
          </c:val>
        </c:ser>
        <c:ser>
          <c:idx val="8"/>
          <c:order val="8"/>
          <c:tx>
            <c:strRef>
              <c:f>milc!$A$10</c:f>
              <c:strCache>
                <c:ptCount val="1"/>
                <c:pt idx="0">
                  <c:v>Line 8</c:v>
                </c:pt>
              </c:strCache>
            </c:strRef>
          </c:tx>
          <c:cat>
            <c:strRef>
              <c:f>milc!$B$1:$BM$1</c:f>
              <c:strCache>
                <c:ptCount val="64"/>
                <c:pt idx="0">
                  <c:v>Line 0</c:v>
                </c:pt>
                <c:pt idx="1">
                  <c:v>Line 1</c:v>
                </c:pt>
                <c:pt idx="2">
                  <c:v>Line 2</c:v>
                </c:pt>
                <c:pt idx="3">
                  <c:v>Line 3</c:v>
                </c:pt>
                <c:pt idx="4">
                  <c:v>Line 4</c:v>
                </c:pt>
                <c:pt idx="5">
                  <c:v>Line 5</c:v>
                </c:pt>
                <c:pt idx="6">
                  <c:v>Line 6</c:v>
                </c:pt>
                <c:pt idx="7">
                  <c:v>Line 7</c:v>
                </c:pt>
                <c:pt idx="8">
                  <c:v>Line 8</c:v>
                </c:pt>
                <c:pt idx="9">
                  <c:v>Line 9</c:v>
                </c:pt>
                <c:pt idx="10">
                  <c:v>Line 10</c:v>
                </c:pt>
                <c:pt idx="11">
                  <c:v>Line 11</c:v>
                </c:pt>
                <c:pt idx="12">
                  <c:v>Line 12</c:v>
                </c:pt>
                <c:pt idx="13">
                  <c:v>Line 13</c:v>
                </c:pt>
                <c:pt idx="14">
                  <c:v>Line 14</c:v>
                </c:pt>
                <c:pt idx="15">
                  <c:v>Line 15</c:v>
                </c:pt>
                <c:pt idx="16">
                  <c:v>Line 16</c:v>
                </c:pt>
                <c:pt idx="17">
                  <c:v>Line 17</c:v>
                </c:pt>
                <c:pt idx="18">
                  <c:v>Line 18</c:v>
                </c:pt>
                <c:pt idx="19">
                  <c:v>Line 19</c:v>
                </c:pt>
                <c:pt idx="20">
                  <c:v>Line 20</c:v>
                </c:pt>
                <c:pt idx="21">
                  <c:v>Line 21</c:v>
                </c:pt>
                <c:pt idx="22">
                  <c:v>Line 22</c:v>
                </c:pt>
                <c:pt idx="23">
                  <c:v>Line 23</c:v>
                </c:pt>
                <c:pt idx="24">
                  <c:v>Line 24</c:v>
                </c:pt>
                <c:pt idx="25">
                  <c:v>Line 25</c:v>
                </c:pt>
                <c:pt idx="26">
                  <c:v>Line 26</c:v>
                </c:pt>
                <c:pt idx="27">
                  <c:v>Line 27</c:v>
                </c:pt>
                <c:pt idx="28">
                  <c:v>Line 28</c:v>
                </c:pt>
                <c:pt idx="29">
                  <c:v>Line 29</c:v>
                </c:pt>
                <c:pt idx="30">
                  <c:v>Line 30</c:v>
                </c:pt>
                <c:pt idx="31">
                  <c:v>Line 31</c:v>
                </c:pt>
                <c:pt idx="32">
                  <c:v>Line 32</c:v>
                </c:pt>
                <c:pt idx="33">
                  <c:v>Line 33</c:v>
                </c:pt>
                <c:pt idx="34">
                  <c:v>Line 34</c:v>
                </c:pt>
                <c:pt idx="35">
                  <c:v>Line 35</c:v>
                </c:pt>
                <c:pt idx="36">
                  <c:v>Line 36</c:v>
                </c:pt>
                <c:pt idx="37">
                  <c:v>Line 37</c:v>
                </c:pt>
                <c:pt idx="38">
                  <c:v>Line 38</c:v>
                </c:pt>
                <c:pt idx="39">
                  <c:v>Line 39</c:v>
                </c:pt>
                <c:pt idx="40">
                  <c:v>Line 40</c:v>
                </c:pt>
                <c:pt idx="41">
                  <c:v>Line 41</c:v>
                </c:pt>
                <c:pt idx="42">
                  <c:v>Line 42</c:v>
                </c:pt>
                <c:pt idx="43">
                  <c:v>Line 43</c:v>
                </c:pt>
                <c:pt idx="44">
                  <c:v>Line 44</c:v>
                </c:pt>
                <c:pt idx="45">
                  <c:v>Line 45</c:v>
                </c:pt>
                <c:pt idx="46">
                  <c:v>Line 46</c:v>
                </c:pt>
                <c:pt idx="47">
                  <c:v>Line 47</c:v>
                </c:pt>
                <c:pt idx="48">
                  <c:v>Line 48</c:v>
                </c:pt>
                <c:pt idx="49">
                  <c:v>Line 49</c:v>
                </c:pt>
                <c:pt idx="50">
                  <c:v>Line 50</c:v>
                </c:pt>
                <c:pt idx="51">
                  <c:v>Line 51</c:v>
                </c:pt>
                <c:pt idx="52">
                  <c:v>Line 52</c:v>
                </c:pt>
                <c:pt idx="53">
                  <c:v>Line 53</c:v>
                </c:pt>
                <c:pt idx="54">
                  <c:v>Line 54</c:v>
                </c:pt>
                <c:pt idx="55">
                  <c:v>Line 55</c:v>
                </c:pt>
                <c:pt idx="56">
                  <c:v>Line 56</c:v>
                </c:pt>
                <c:pt idx="57">
                  <c:v>Line 57</c:v>
                </c:pt>
                <c:pt idx="58">
                  <c:v>Line 58</c:v>
                </c:pt>
                <c:pt idx="59">
                  <c:v>Line 59</c:v>
                </c:pt>
                <c:pt idx="60">
                  <c:v>Line 60</c:v>
                </c:pt>
                <c:pt idx="61">
                  <c:v>Line 61</c:v>
                </c:pt>
                <c:pt idx="62">
                  <c:v>Line 62</c:v>
                </c:pt>
                <c:pt idx="63">
                  <c:v>Line 63</c:v>
                </c:pt>
              </c:strCache>
            </c:strRef>
          </c:cat>
          <c:val>
            <c:numRef>
              <c:f>milc!$B$10:$BM$10</c:f>
              <c:numCache>
                <c:formatCode>General</c:formatCode>
                <c:ptCount val="64"/>
                <c:pt idx="0">
                  <c:v>1.2216699999999994E-2</c:v>
                </c:pt>
                <c:pt idx="1">
                  <c:v>6.1128399999999986E-2</c:v>
                </c:pt>
                <c:pt idx="2">
                  <c:v>1.2239899999999998E-2</c:v>
                </c:pt>
                <c:pt idx="3">
                  <c:v>3.6730900000000052E-2</c:v>
                </c:pt>
                <c:pt idx="4">
                  <c:v>1.22466E-2</c:v>
                </c:pt>
                <c:pt idx="5">
                  <c:v>0</c:v>
                </c:pt>
                <c:pt idx="6">
                  <c:v>5.8067700000000002</c:v>
                </c:pt>
                <c:pt idx="7">
                  <c:v>9.1181699999999992</c:v>
                </c:pt>
                <c:pt idx="8">
                  <c:v>0</c:v>
                </c:pt>
                <c:pt idx="9">
                  <c:v>38.273000000000003</c:v>
                </c:pt>
                <c:pt idx="10">
                  <c:v>4.9917400000000125</c:v>
                </c:pt>
                <c:pt idx="11">
                  <c:v>1.6737899999999999</c:v>
                </c:pt>
                <c:pt idx="12">
                  <c:v>1.2223400000000001E-2</c:v>
                </c:pt>
                <c:pt idx="13">
                  <c:v>1.52728</c:v>
                </c:pt>
                <c:pt idx="14">
                  <c:v>4.7091900000000004</c:v>
                </c:pt>
                <c:pt idx="15">
                  <c:v>0</c:v>
                </c:pt>
                <c:pt idx="16">
                  <c:v>1.2230899999999999E-2</c:v>
                </c:pt>
                <c:pt idx="17">
                  <c:v>0</c:v>
                </c:pt>
                <c:pt idx="18">
                  <c:v>3.6739900000000096E-2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6.1214500000000014E-3</c:v>
                </c:pt>
                <c:pt idx="23">
                  <c:v>1.22474E-2</c:v>
                </c:pt>
                <c:pt idx="24">
                  <c:v>0</c:v>
                </c:pt>
                <c:pt idx="25">
                  <c:v>6.1222000000000004E-3</c:v>
                </c:pt>
                <c:pt idx="26">
                  <c:v>1.8352E-2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0.84414000000000156</c:v>
                </c:pt>
                <c:pt idx="32">
                  <c:v>9.1242699999999992</c:v>
                </c:pt>
                <c:pt idx="33">
                  <c:v>7.41805</c:v>
                </c:pt>
                <c:pt idx="34">
                  <c:v>0.81917099999999998</c:v>
                </c:pt>
                <c:pt idx="35">
                  <c:v>0</c:v>
                </c:pt>
                <c:pt idx="36">
                  <c:v>0</c:v>
                </c:pt>
                <c:pt idx="37">
                  <c:v>4.7863600000000126</c:v>
                </c:pt>
                <c:pt idx="38">
                  <c:v>2.4020499999999925</c:v>
                </c:pt>
                <c:pt idx="39">
                  <c:v>1.2216699999999994E-2</c:v>
                </c:pt>
                <c:pt idx="40">
                  <c:v>0</c:v>
                </c:pt>
                <c:pt idx="41">
                  <c:v>6.1053800000000014E-3</c:v>
                </c:pt>
                <c:pt idx="42">
                  <c:v>1.8328400000000005E-2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6.1206999999999998E-2</c:v>
                </c:pt>
                <c:pt idx="50">
                  <c:v>1.2240700000000005E-2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6.1128399999999996E-3</c:v>
                </c:pt>
                <c:pt idx="57">
                  <c:v>6.1143400000000002E-3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</c:numCache>
            </c:numRef>
          </c:val>
        </c:ser>
        <c:ser>
          <c:idx val="9"/>
          <c:order val="9"/>
          <c:tx>
            <c:strRef>
              <c:f>milc!$A$11</c:f>
              <c:strCache>
                <c:ptCount val="1"/>
                <c:pt idx="0">
                  <c:v>Line 9</c:v>
                </c:pt>
              </c:strCache>
            </c:strRef>
          </c:tx>
          <c:cat>
            <c:strRef>
              <c:f>milc!$B$1:$BM$1</c:f>
              <c:strCache>
                <c:ptCount val="64"/>
                <c:pt idx="0">
                  <c:v>Line 0</c:v>
                </c:pt>
                <c:pt idx="1">
                  <c:v>Line 1</c:v>
                </c:pt>
                <c:pt idx="2">
                  <c:v>Line 2</c:v>
                </c:pt>
                <c:pt idx="3">
                  <c:v>Line 3</c:v>
                </c:pt>
                <c:pt idx="4">
                  <c:v>Line 4</c:v>
                </c:pt>
                <c:pt idx="5">
                  <c:v>Line 5</c:v>
                </c:pt>
                <c:pt idx="6">
                  <c:v>Line 6</c:v>
                </c:pt>
                <c:pt idx="7">
                  <c:v>Line 7</c:v>
                </c:pt>
                <c:pt idx="8">
                  <c:v>Line 8</c:v>
                </c:pt>
                <c:pt idx="9">
                  <c:v>Line 9</c:v>
                </c:pt>
                <c:pt idx="10">
                  <c:v>Line 10</c:v>
                </c:pt>
                <c:pt idx="11">
                  <c:v>Line 11</c:v>
                </c:pt>
                <c:pt idx="12">
                  <c:v>Line 12</c:v>
                </c:pt>
                <c:pt idx="13">
                  <c:v>Line 13</c:v>
                </c:pt>
                <c:pt idx="14">
                  <c:v>Line 14</c:v>
                </c:pt>
                <c:pt idx="15">
                  <c:v>Line 15</c:v>
                </c:pt>
                <c:pt idx="16">
                  <c:v>Line 16</c:v>
                </c:pt>
                <c:pt idx="17">
                  <c:v>Line 17</c:v>
                </c:pt>
                <c:pt idx="18">
                  <c:v>Line 18</c:v>
                </c:pt>
                <c:pt idx="19">
                  <c:v>Line 19</c:v>
                </c:pt>
                <c:pt idx="20">
                  <c:v>Line 20</c:v>
                </c:pt>
                <c:pt idx="21">
                  <c:v>Line 21</c:v>
                </c:pt>
                <c:pt idx="22">
                  <c:v>Line 22</c:v>
                </c:pt>
                <c:pt idx="23">
                  <c:v>Line 23</c:v>
                </c:pt>
                <c:pt idx="24">
                  <c:v>Line 24</c:v>
                </c:pt>
                <c:pt idx="25">
                  <c:v>Line 25</c:v>
                </c:pt>
                <c:pt idx="26">
                  <c:v>Line 26</c:v>
                </c:pt>
                <c:pt idx="27">
                  <c:v>Line 27</c:v>
                </c:pt>
                <c:pt idx="28">
                  <c:v>Line 28</c:v>
                </c:pt>
                <c:pt idx="29">
                  <c:v>Line 29</c:v>
                </c:pt>
                <c:pt idx="30">
                  <c:v>Line 30</c:v>
                </c:pt>
                <c:pt idx="31">
                  <c:v>Line 31</c:v>
                </c:pt>
                <c:pt idx="32">
                  <c:v>Line 32</c:v>
                </c:pt>
                <c:pt idx="33">
                  <c:v>Line 33</c:v>
                </c:pt>
                <c:pt idx="34">
                  <c:v>Line 34</c:v>
                </c:pt>
                <c:pt idx="35">
                  <c:v>Line 35</c:v>
                </c:pt>
                <c:pt idx="36">
                  <c:v>Line 36</c:v>
                </c:pt>
                <c:pt idx="37">
                  <c:v>Line 37</c:v>
                </c:pt>
                <c:pt idx="38">
                  <c:v>Line 38</c:v>
                </c:pt>
                <c:pt idx="39">
                  <c:v>Line 39</c:v>
                </c:pt>
                <c:pt idx="40">
                  <c:v>Line 40</c:v>
                </c:pt>
                <c:pt idx="41">
                  <c:v>Line 41</c:v>
                </c:pt>
                <c:pt idx="42">
                  <c:v>Line 42</c:v>
                </c:pt>
                <c:pt idx="43">
                  <c:v>Line 43</c:v>
                </c:pt>
                <c:pt idx="44">
                  <c:v>Line 44</c:v>
                </c:pt>
                <c:pt idx="45">
                  <c:v>Line 45</c:v>
                </c:pt>
                <c:pt idx="46">
                  <c:v>Line 46</c:v>
                </c:pt>
                <c:pt idx="47">
                  <c:v>Line 47</c:v>
                </c:pt>
                <c:pt idx="48">
                  <c:v>Line 48</c:v>
                </c:pt>
                <c:pt idx="49">
                  <c:v>Line 49</c:v>
                </c:pt>
                <c:pt idx="50">
                  <c:v>Line 50</c:v>
                </c:pt>
                <c:pt idx="51">
                  <c:v>Line 51</c:v>
                </c:pt>
                <c:pt idx="52">
                  <c:v>Line 52</c:v>
                </c:pt>
                <c:pt idx="53">
                  <c:v>Line 53</c:v>
                </c:pt>
                <c:pt idx="54">
                  <c:v>Line 54</c:v>
                </c:pt>
                <c:pt idx="55">
                  <c:v>Line 55</c:v>
                </c:pt>
                <c:pt idx="56">
                  <c:v>Line 56</c:v>
                </c:pt>
                <c:pt idx="57">
                  <c:v>Line 57</c:v>
                </c:pt>
                <c:pt idx="58">
                  <c:v>Line 58</c:v>
                </c:pt>
                <c:pt idx="59">
                  <c:v>Line 59</c:v>
                </c:pt>
                <c:pt idx="60">
                  <c:v>Line 60</c:v>
                </c:pt>
                <c:pt idx="61">
                  <c:v>Line 61</c:v>
                </c:pt>
                <c:pt idx="62">
                  <c:v>Line 62</c:v>
                </c:pt>
                <c:pt idx="63">
                  <c:v>Line 63</c:v>
                </c:pt>
              </c:strCache>
            </c:strRef>
          </c:cat>
          <c:val>
            <c:numRef>
              <c:f>milc!$B$11:$BM$11</c:f>
              <c:numCache>
                <c:formatCode>General</c:formatCode>
                <c:ptCount val="64"/>
                <c:pt idx="0">
                  <c:v>1.8325100000000021E-2</c:v>
                </c:pt>
                <c:pt idx="1">
                  <c:v>0</c:v>
                </c:pt>
                <c:pt idx="2">
                  <c:v>6.1199500000000033E-3</c:v>
                </c:pt>
                <c:pt idx="3">
                  <c:v>0</c:v>
                </c:pt>
                <c:pt idx="4">
                  <c:v>6.1233199999999998E-3</c:v>
                </c:pt>
                <c:pt idx="5">
                  <c:v>0</c:v>
                </c:pt>
                <c:pt idx="6">
                  <c:v>0</c:v>
                </c:pt>
                <c:pt idx="7">
                  <c:v>5.8319599999999996</c:v>
                </c:pt>
                <c:pt idx="8">
                  <c:v>9.1966000000000001</c:v>
                </c:pt>
                <c:pt idx="9">
                  <c:v>0</c:v>
                </c:pt>
                <c:pt idx="10">
                  <c:v>38.343399999999995</c:v>
                </c:pt>
                <c:pt idx="11">
                  <c:v>4.9602899999999996</c:v>
                </c:pt>
                <c:pt idx="12">
                  <c:v>1.6562800000000031</c:v>
                </c:pt>
                <c:pt idx="13">
                  <c:v>6.7200200000000002E-2</c:v>
                </c:pt>
                <c:pt idx="14">
                  <c:v>1.6145799999999999</c:v>
                </c:pt>
                <c:pt idx="15">
                  <c:v>4.6263999999999985</c:v>
                </c:pt>
                <c:pt idx="16">
                  <c:v>6.1154599999999996E-3</c:v>
                </c:pt>
                <c:pt idx="17">
                  <c:v>0</c:v>
                </c:pt>
                <c:pt idx="18">
                  <c:v>1.22466E-2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6.1214500000000014E-3</c:v>
                </c:pt>
                <c:pt idx="23">
                  <c:v>0</c:v>
                </c:pt>
                <c:pt idx="24">
                  <c:v>0</c:v>
                </c:pt>
                <c:pt idx="25">
                  <c:v>1.2244400000000001E-2</c:v>
                </c:pt>
                <c:pt idx="26">
                  <c:v>6.1173299999999998E-3</c:v>
                </c:pt>
                <c:pt idx="27">
                  <c:v>6.1105999999999999E-3</c:v>
                </c:pt>
                <c:pt idx="28">
                  <c:v>3.0562300000000001E-2</c:v>
                </c:pt>
                <c:pt idx="29">
                  <c:v>6.1180799999999997E-3</c:v>
                </c:pt>
                <c:pt idx="30">
                  <c:v>0</c:v>
                </c:pt>
                <c:pt idx="31">
                  <c:v>0</c:v>
                </c:pt>
                <c:pt idx="32">
                  <c:v>0.87451100000000004</c:v>
                </c:pt>
                <c:pt idx="33">
                  <c:v>9.1181499999999982</c:v>
                </c:pt>
                <c:pt idx="34">
                  <c:v>7.4336700000000127</c:v>
                </c:pt>
                <c:pt idx="35">
                  <c:v>0.81887100000000168</c:v>
                </c:pt>
                <c:pt idx="36">
                  <c:v>0</c:v>
                </c:pt>
                <c:pt idx="37">
                  <c:v>6.1128399999999996E-3</c:v>
                </c:pt>
                <c:pt idx="38">
                  <c:v>4.8468900000000001</c:v>
                </c:pt>
                <c:pt idx="39">
                  <c:v>2.4005899999999998</c:v>
                </c:pt>
                <c:pt idx="40">
                  <c:v>0</c:v>
                </c:pt>
                <c:pt idx="41">
                  <c:v>0</c:v>
                </c:pt>
                <c:pt idx="42">
                  <c:v>1.8328400000000005E-2</c:v>
                </c:pt>
                <c:pt idx="43">
                  <c:v>0</c:v>
                </c:pt>
                <c:pt idx="44">
                  <c:v>0</c:v>
                </c:pt>
                <c:pt idx="45">
                  <c:v>2.4472300000000068E-2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0.18973000000000051</c:v>
                </c:pt>
                <c:pt idx="51">
                  <c:v>3.0569800000000001E-2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1.2225700000000001E-2</c:v>
                </c:pt>
                <c:pt idx="57">
                  <c:v>0</c:v>
                </c:pt>
                <c:pt idx="58">
                  <c:v>1.8374499999999998E-2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</c:numCache>
            </c:numRef>
          </c:val>
        </c:ser>
        <c:ser>
          <c:idx val="10"/>
          <c:order val="10"/>
          <c:tx>
            <c:strRef>
              <c:f>milc!$A$12</c:f>
              <c:strCache>
                <c:ptCount val="1"/>
                <c:pt idx="0">
                  <c:v>Line 10</c:v>
                </c:pt>
              </c:strCache>
            </c:strRef>
          </c:tx>
          <c:cat>
            <c:strRef>
              <c:f>milc!$B$1:$BM$1</c:f>
              <c:strCache>
                <c:ptCount val="64"/>
                <c:pt idx="0">
                  <c:v>Line 0</c:v>
                </c:pt>
                <c:pt idx="1">
                  <c:v>Line 1</c:v>
                </c:pt>
                <c:pt idx="2">
                  <c:v>Line 2</c:v>
                </c:pt>
                <c:pt idx="3">
                  <c:v>Line 3</c:v>
                </c:pt>
                <c:pt idx="4">
                  <c:v>Line 4</c:v>
                </c:pt>
                <c:pt idx="5">
                  <c:v>Line 5</c:v>
                </c:pt>
                <c:pt idx="6">
                  <c:v>Line 6</c:v>
                </c:pt>
                <c:pt idx="7">
                  <c:v>Line 7</c:v>
                </c:pt>
                <c:pt idx="8">
                  <c:v>Line 8</c:v>
                </c:pt>
                <c:pt idx="9">
                  <c:v>Line 9</c:v>
                </c:pt>
                <c:pt idx="10">
                  <c:v>Line 10</c:v>
                </c:pt>
                <c:pt idx="11">
                  <c:v>Line 11</c:v>
                </c:pt>
                <c:pt idx="12">
                  <c:v>Line 12</c:v>
                </c:pt>
                <c:pt idx="13">
                  <c:v>Line 13</c:v>
                </c:pt>
                <c:pt idx="14">
                  <c:v>Line 14</c:v>
                </c:pt>
                <c:pt idx="15">
                  <c:v>Line 15</c:v>
                </c:pt>
                <c:pt idx="16">
                  <c:v>Line 16</c:v>
                </c:pt>
                <c:pt idx="17">
                  <c:v>Line 17</c:v>
                </c:pt>
                <c:pt idx="18">
                  <c:v>Line 18</c:v>
                </c:pt>
                <c:pt idx="19">
                  <c:v>Line 19</c:v>
                </c:pt>
                <c:pt idx="20">
                  <c:v>Line 20</c:v>
                </c:pt>
                <c:pt idx="21">
                  <c:v>Line 21</c:v>
                </c:pt>
                <c:pt idx="22">
                  <c:v>Line 22</c:v>
                </c:pt>
                <c:pt idx="23">
                  <c:v>Line 23</c:v>
                </c:pt>
                <c:pt idx="24">
                  <c:v>Line 24</c:v>
                </c:pt>
                <c:pt idx="25">
                  <c:v>Line 25</c:v>
                </c:pt>
                <c:pt idx="26">
                  <c:v>Line 26</c:v>
                </c:pt>
                <c:pt idx="27">
                  <c:v>Line 27</c:v>
                </c:pt>
                <c:pt idx="28">
                  <c:v>Line 28</c:v>
                </c:pt>
                <c:pt idx="29">
                  <c:v>Line 29</c:v>
                </c:pt>
                <c:pt idx="30">
                  <c:v>Line 30</c:v>
                </c:pt>
                <c:pt idx="31">
                  <c:v>Line 31</c:v>
                </c:pt>
                <c:pt idx="32">
                  <c:v>Line 32</c:v>
                </c:pt>
                <c:pt idx="33">
                  <c:v>Line 33</c:v>
                </c:pt>
                <c:pt idx="34">
                  <c:v>Line 34</c:v>
                </c:pt>
                <c:pt idx="35">
                  <c:v>Line 35</c:v>
                </c:pt>
                <c:pt idx="36">
                  <c:v>Line 36</c:v>
                </c:pt>
                <c:pt idx="37">
                  <c:v>Line 37</c:v>
                </c:pt>
                <c:pt idx="38">
                  <c:v>Line 38</c:v>
                </c:pt>
                <c:pt idx="39">
                  <c:v>Line 39</c:v>
                </c:pt>
                <c:pt idx="40">
                  <c:v>Line 40</c:v>
                </c:pt>
                <c:pt idx="41">
                  <c:v>Line 41</c:v>
                </c:pt>
                <c:pt idx="42">
                  <c:v>Line 42</c:v>
                </c:pt>
                <c:pt idx="43">
                  <c:v>Line 43</c:v>
                </c:pt>
                <c:pt idx="44">
                  <c:v>Line 44</c:v>
                </c:pt>
                <c:pt idx="45">
                  <c:v>Line 45</c:v>
                </c:pt>
                <c:pt idx="46">
                  <c:v>Line 46</c:v>
                </c:pt>
                <c:pt idx="47">
                  <c:v>Line 47</c:v>
                </c:pt>
                <c:pt idx="48">
                  <c:v>Line 48</c:v>
                </c:pt>
                <c:pt idx="49">
                  <c:v>Line 49</c:v>
                </c:pt>
                <c:pt idx="50">
                  <c:v>Line 50</c:v>
                </c:pt>
                <c:pt idx="51">
                  <c:v>Line 51</c:v>
                </c:pt>
                <c:pt idx="52">
                  <c:v>Line 52</c:v>
                </c:pt>
                <c:pt idx="53">
                  <c:v>Line 53</c:v>
                </c:pt>
                <c:pt idx="54">
                  <c:v>Line 54</c:v>
                </c:pt>
                <c:pt idx="55">
                  <c:v>Line 55</c:v>
                </c:pt>
                <c:pt idx="56">
                  <c:v>Line 56</c:v>
                </c:pt>
                <c:pt idx="57">
                  <c:v>Line 57</c:v>
                </c:pt>
                <c:pt idx="58">
                  <c:v>Line 58</c:v>
                </c:pt>
                <c:pt idx="59">
                  <c:v>Line 59</c:v>
                </c:pt>
                <c:pt idx="60">
                  <c:v>Line 60</c:v>
                </c:pt>
                <c:pt idx="61">
                  <c:v>Line 61</c:v>
                </c:pt>
                <c:pt idx="62">
                  <c:v>Line 62</c:v>
                </c:pt>
                <c:pt idx="63">
                  <c:v>Line 63</c:v>
                </c:pt>
              </c:strCache>
            </c:strRef>
          </c:cat>
          <c:val>
            <c:numRef>
              <c:f>milc!$B$12:$BM$12</c:f>
              <c:numCache>
                <c:formatCode>General</c:formatCode>
                <c:ptCount val="6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6.1188300000000004E-3</c:v>
                </c:pt>
                <c:pt idx="7">
                  <c:v>0</c:v>
                </c:pt>
                <c:pt idx="8">
                  <c:v>5.7945299999999955</c:v>
                </c:pt>
                <c:pt idx="9">
                  <c:v>9.1175800000000002</c:v>
                </c:pt>
                <c:pt idx="10">
                  <c:v>0</c:v>
                </c:pt>
                <c:pt idx="11">
                  <c:v>38.2896</c:v>
                </c:pt>
                <c:pt idx="12">
                  <c:v>4.9932800000000004</c:v>
                </c:pt>
                <c:pt idx="13">
                  <c:v>1.6738999999999971</c:v>
                </c:pt>
                <c:pt idx="14">
                  <c:v>0</c:v>
                </c:pt>
                <c:pt idx="15">
                  <c:v>1.4564599999999999</c:v>
                </c:pt>
                <c:pt idx="16">
                  <c:v>4.6783299999999999</c:v>
                </c:pt>
                <c:pt idx="17">
                  <c:v>0</c:v>
                </c:pt>
                <c:pt idx="18">
                  <c:v>2.4493299999999999E-2</c:v>
                </c:pt>
                <c:pt idx="19">
                  <c:v>0</c:v>
                </c:pt>
                <c:pt idx="20">
                  <c:v>6.1147099999999998E-3</c:v>
                </c:pt>
                <c:pt idx="21">
                  <c:v>0</c:v>
                </c:pt>
                <c:pt idx="22">
                  <c:v>6.1214500000000014E-3</c:v>
                </c:pt>
                <c:pt idx="23">
                  <c:v>0</c:v>
                </c:pt>
                <c:pt idx="24">
                  <c:v>6.1143400000000002E-3</c:v>
                </c:pt>
                <c:pt idx="25">
                  <c:v>0</c:v>
                </c:pt>
                <c:pt idx="26">
                  <c:v>1.8352E-2</c:v>
                </c:pt>
                <c:pt idx="27">
                  <c:v>0</c:v>
                </c:pt>
                <c:pt idx="28">
                  <c:v>6.1124700000000001E-3</c:v>
                </c:pt>
                <c:pt idx="29">
                  <c:v>1.2236199999999999E-2</c:v>
                </c:pt>
                <c:pt idx="30">
                  <c:v>0</c:v>
                </c:pt>
                <c:pt idx="31">
                  <c:v>6.1169600000000124E-3</c:v>
                </c:pt>
                <c:pt idx="32">
                  <c:v>0</c:v>
                </c:pt>
                <c:pt idx="33">
                  <c:v>0.86839500000000192</c:v>
                </c:pt>
                <c:pt idx="34">
                  <c:v>9.1086900000000011</c:v>
                </c:pt>
                <c:pt idx="35">
                  <c:v>7.4126099999999999</c:v>
                </c:pt>
                <c:pt idx="36">
                  <c:v>0.8254359999999995</c:v>
                </c:pt>
                <c:pt idx="37">
                  <c:v>0</c:v>
                </c:pt>
                <c:pt idx="38">
                  <c:v>1.2224199999999999E-2</c:v>
                </c:pt>
                <c:pt idx="39">
                  <c:v>4.8133900000000001</c:v>
                </c:pt>
                <c:pt idx="40">
                  <c:v>2.4369399999999977</c:v>
                </c:pt>
                <c:pt idx="41">
                  <c:v>0</c:v>
                </c:pt>
                <c:pt idx="42">
                  <c:v>6.1094800000000013E-3</c:v>
                </c:pt>
                <c:pt idx="43">
                  <c:v>0</c:v>
                </c:pt>
                <c:pt idx="44">
                  <c:v>0</c:v>
                </c:pt>
                <c:pt idx="45">
                  <c:v>6.1180799999999997E-3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6.1203300000000002E-3</c:v>
                </c:pt>
                <c:pt idx="51">
                  <c:v>0.27512800000000032</c:v>
                </c:pt>
                <c:pt idx="52">
                  <c:v>3.6692799999999998E-2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6.1143400000000002E-3</c:v>
                </c:pt>
                <c:pt idx="58">
                  <c:v>3.0624100000000001E-2</c:v>
                </c:pt>
                <c:pt idx="59">
                  <c:v>0</c:v>
                </c:pt>
                <c:pt idx="60">
                  <c:v>0</c:v>
                </c:pt>
                <c:pt idx="61">
                  <c:v>1.8379E-2</c:v>
                </c:pt>
                <c:pt idx="62">
                  <c:v>0</c:v>
                </c:pt>
                <c:pt idx="63">
                  <c:v>0</c:v>
                </c:pt>
              </c:numCache>
            </c:numRef>
          </c:val>
        </c:ser>
        <c:ser>
          <c:idx val="11"/>
          <c:order val="11"/>
          <c:tx>
            <c:strRef>
              <c:f>milc!$A$13</c:f>
              <c:strCache>
                <c:ptCount val="1"/>
                <c:pt idx="0">
                  <c:v>Line 11</c:v>
                </c:pt>
              </c:strCache>
            </c:strRef>
          </c:tx>
          <c:cat>
            <c:strRef>
              <c:f>milc!$B$1:$BM$1</c:f>
              <c:strCache>
                <c:ptCount val="64"/>
                <c:pt idx="0">
                  <c:v>Line 0</c:v>
                </c:pt>
                <c:pt idx="1">
                  <c:v>Line 1</c:v>
                </c:pt>
                <c:pt idx="2">
                  <c:v>Line 2</c:v>
                </c:pt>
                <c:pt idx="3">
                  <c:v>Line 3</c:v>
                </c:pt>
                <c:pt idx="4">
                  <c:v>Line 4</c:v>
                </c:pt>
                <c:pt idx="5">
                  <c:v>Line 5</c:v>
                </c:pt>
                <c:pt idx="6">
                  <c:v>Line 6</c:v>
                </c:pt>
                <c:pt idx="7">
                  <c:v>Line 7</c:v>
                </c:pt>
                <c:pt idx="8">
                  <c:v>Line 8</c:v>
                </c:pt>
                <c:pt idx="9">
                  <c:v>Line 9</c:v>
                </c:pt>
                <c:pt idx="10">
                  <c:v>Line 10</c:v>
                </c:pt>
                <c:pt idx="11">
                  <c:v>Line 11</c:v>
                </c:pt>
                <c:pt idx="12">
                  <c:v>Line 12</c:v>
                </c:pt>
                <c:pt idx="13">
                  <c:v>Line 13</c:v>
                </c:pt>
                <c:pt idx="14">
                  <c:v>Line 14</c:v>
                </c:pt>
                <c:pt idx="15">
                  <c:v>Line 15</c:v>
                </c:pt>
                <c:pt idx="16">
                  <c:v>Line 16</c:v>
                </c:pt>
                <c:pt idx="17">
                  <c:v>Line 17</c:v>
                </c:pt>
                <c:pt idx="18">
                  <c:v>Line 18</c:v>
                </c:pt>
                <c:pt idx="19">
                  <c:v>Line 19</c:v>
                </c:pt>
                <c:pt idx="20">
                  <c:v>Line 20</c:v>
                </c:pt>
                <c:pt idx="21">
                  <c:v>Line 21</c:v>
                </c:pt>
                <c:pt idx="22">
                  <c:v>Line 22</c:v>
                </c:pt>
                <c:pt idx="23">
                  <c:v>Line 23</c:v>
                </c:pt>
                <c:pt idx="24">
                  <c:v>Line 24</c:v>
                </c:pt>
                <c:pt idx="25">
                  <c:v>Line 25</c:v>
                </c:pt>
                <c:pt idx="26">
                  <c:v>Line 26</c:v>
                </c:pt>
                <c:pt idx="27">
                  <c:v>Line 27</c:v>
                </c:pt>
                <c:pt idx="28">
                  <c:v>Line 28</c:v>
                </c:pt>
                <c:pt idx="29">
                  <c:v>Line 29</c:v>
                </c:pt>
                <c:pt idx="30">
                  <c:v>Line 30</c:v>
                </c:pt>
                <c:pt idx="31">
                  <c:v>Line 31</c:v>
                </c:pt>
                <c:pt idx="32">
                  <c:v>Line 32</c:v>
                </c:pt>
                <c:pt idx="33">
                  <c:v>Line 33</c:v>
                </c:pt>
                <c:pt idx="34">
                  <c:v>Line 34</c:v>
                </c:pt>
                <c:pt idx="35">
                  <c:v>Line 35</c:v>
                </c:pt>
                <c:pt idx="36">
                  <c:v>Line 36</c:v>
                </c:pt>
                <c:pt idx="37">
                  <c:v>Line 37</c:v>
                </c:pt>
                <c:pt idx="38">
                  <c:v>Line 38</c:v>
                </c:pt>
                <c:pt idx="39">
                  <c:v>Line 39</c:v>
                </c:pt>
                <c:pt idx="40">
                  <c:v>Line 40</c:v>
                </c:pt>
                <c:pt idx="41">
                  <c:v>Line 41</c:v>
                </c:pt>
                <c:pt idx="42">
                  <c:v>Line 42</c:v>
                </c:pt>
                <c:pt idx="43">
                  <c:v>Line 43</c:v>
                </c:pt>
                <c:pt idx="44">
                  <c:v>Line 44</c:v>
                </c:pt>
                <c:pt idx="45">
                  <c:v>Line 45</c:v>
                </c:pt>
                <c:pt idx="46">
                  <c:v>Line 46</c:v>
                </c:pt>
                <c:pt idx="47">
                  <c:v>Line 47</c:v>
                </c:pt>
                <c:pt idx="48">
                  <c:v>Line 48</c:v>
                </c:pt>
                <c:pt idx="49">
                  <c:v>Line 49</c:v>
                </c:pt>
                <c:pt idx="50">
                  <c:v>Line 50</c:v>
                </c:pt>
                <c:pt idx="51">
                  <c:v>Line 51</c:v>
                </c:pt>
                <c:pt idx="52">
                  <c:v>Line 52</c:v>
                </c:pt>
                <c:pt idx="53">
                  <c:v>Line 53</c:v>
                </c:pt>
                <c:pt idx="54">
                  <c:v>Line 54</c:v>
                </c:pt>
                <c:pt idx="55">
                  <c:v>Line 55</c:v>
                </c:pt>
                <c:pt idx="56">
                  <c:v>Line 56</c:v>
                </c:pt>
                <c:pt idx="57">
                  <c:v>Line 57</c:v>
                </c:pt>
                <c:pt idx="58">
                  <c:v>Line 58</c:v>
                </c:pt>
                <c:pt idx="59">
                  <c:v>Line 59</c:v>
                </c:pt>
                <c:pt idx="60">
                  <c:v>Line 60</c:v>
                </c:pt>
                <c:pt idx="61">
                  <c:v>Line 61</c:v>
                </c:pt>
                <c:pt idx="62">
                  <c:v>Line 62</c:v>
                </c:pt>
                <c:pt idx="63">
                  <c:v>Line 63</c:v>
                </c:pt>
              </c:strCache>
            </c:strRef>
          </c:cat>
          <c:val>
            <c:numRef>
              <c:f>milc!$B$13:$BM$13</c:f>
              <c:numCache>
                <c:formatCode>General</c:formatCode>
                <c:ptCount val="64"/>
                <c:pt idx="0">
                  <c:v>0</c:v>
                </c:pt>
                <c:pt idx="1">
                  <c:v>1.2225700000000001E-2</c:v>
                </c:pt>
                <c:pt idx="2">
                  <c:v>0</c:v>
                </c:pt>
                <c:pt idx="3">
                  <c:v>8.5705500000000226E-2</c:v>
                </c:pt>
                <c:pt idx="4">
                  <c:v>0</c:v>
                </c:pt>
                <c:pt idx="5">
                  <c:v>1.8346399999999999E-2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5.7809799999999996</c:v>
                </c:pt>
                <c:pt idx="10">
                  <c:v>9.1331699999999998</c:v>
                </c:pt>
                <c:pt idx="11">
                  <c:v>0</c:v>
                </c:pt>
                <c:pt idx="12">
                  <c:v>38.265500000000124</c:v>
                </c:pt>
                <c:pt idx="13">
                  <c:v>4.9972500000000002</c:v>
                </c:pt>
                <c:pt idx="14">
                  <c:v>1.6573899999999999</c:v>
                </c:pt>
                <c:pt idx="15">
                  <c:v>6.1195800000000003E-3</c:v>
                </c:pt>
                <c:pt idx="16">
                  <c:v>1.6206</c:v>
                </c:pt>
                <c:pt idx="17">
                  <c:v>4.5123799999999985</c:v>
                </c:pt>
                <c:pt idx="18">
                  <c:v>6.1233199999999998E-3</c:v>
                </c:pt>
                <c:pt idx="19">
                  <c:v>1.22354E-2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1.8371100000000001E-2</c:v>
                </c:pt>
                <c:pt idx="24">
                  <c:v>0</c:v>
                </c:pt>
                <c:pt idx="25">
                  <c:v>0</c:v>
                </c:pt>
                <c:pt idx="26">
                  <c:v>6.1173299999999998E-3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1.8346399999999999E-2</c:v>
                </c:pt>
                <c:pt idx="33">
                  <c:v>0</c:v>
                </c:pt>
                <c:pt idx="34">
                  <c:v>0.89252999999999949</c:v>
                </c:pt>
                <c:pt idx="35">
                  <c:v>9.1236900000000034</c:v>
                </c:pt>
                <c:pt idx="36">
                  <c:v>7.4472600000000115</c:v>
                </c:pt>
                <c:pt idx="37">
                  <c:v>0.81912099999999999</c:v>
                </c:pt>
                <c:pt idx="38">
                  <c:v>0</c:v>
                </c:pt>
                <c:pt idx="39">
                  <c:v>0</c:v>
                </c:pt>
                <c:pt idx="40">
                  <c:v>4.8250199999999861</c:v>
                </c:pt>
                <c:pt idx="41">
                  <c:v>2.3566799999999892</c:v>
                </c:pt>
                <c:pt idx="42">
                  <c:v>6.1094800000000013E-3</c:v>
                </c:pt>
                <c:pt idx="43">
                  <c:v>0</c:v>
                </c:pt>
                <c:pt idx="44">
                  <c:v>0</c:v>
                </c:pt>
                <c:pt idx="45">
                  <c:v>1.8354200000000001E-2</c:v>
                </c:pt>
                <c:pt idx="46">
                  <c:v>6.1218200000000104E-3</c:v>
                </c:pt>
                <c:pt idx="47">
                  <c:v>1.22519E-2</c:v>
                </c:pt>
                <c:pt idx="48">
                  <c:v>0</c:v>
                </c:pt>
                <c:pt idx="49">
                  <c:v>0</c:v>
                </c:pt>
                <c:pt idx="50">
                  <c:v>6.1203300000000002E-3</c:v>
                </c:pt>
                <c:pt idx="51">
                  <c:v>1.22279E-2</c:v>
                </c:pt>
                <c:pt idx="52">
                  <c:v>0.140656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1.8379E-2</c:v>
                </c:pt>
                <c:pt idx="62">
                  <c:v>0</c:v>
                </c:pt>
                <c:pt idx="63">
                  <c:v>0</c:v>
                </c:pt>
              </c:numCache>
            </c:numRef>
          </c:val>
        </c:ser>
        <c:ser>
          <c:idx val="12"/>
          <c:order val="12"/>
          <c:tx>
            <c:strRef>
              <c:f>milc!$A$14</c:f>
              <c:strCache>
                <c:ptCount val="1"/>
                <c:pt idx="0">
                  <c:v>Line 12</c:v>
                </c:pt>
              </c:strCache>
            </c:strRef>
          </c:tx>
          <c:cat>
            <c:strRef>
              <c:f>milc!$B$1:$BM$1</c:f>
              <c:strCache>
                <c:ptCount val="64"/>
                <c:pt idx="0">
                  <c:v>Line 0</c:v>
                </c:pt>
                <c:pt idx="1">
                  <c:v>Line 1</c:v>
                </c:pt>
                <c:pt idx="2">
                  <c:v>Line 2</c:v>
                </c:pt>
                <c:pt idx="3">
                  <c:v>Line 3</c:v>
                </c:pt>
                <c:pt idx="4">
                  <c:v>Line 4</c:v>
                </c:pt>
                <c:pt idx="5">
                  <c:v>Line 5</c:v>
                </c:pt>
                <c:pt idx="6">
                  <c:v>Line 6</c:v>
                </c:pt>
                <c:pt idx="7">
                  <c:v>Line 7</c:v>
                </c:pt>
                <c:pt idx="8">
                  <c:v>Line 8</c:v>
                </c:pt>
                <c:pt idx="9">
                  <c:v>Line 9</c:v>
                </c:pt>
                <c:pt idx="10">
                  <c:v>Line 10</c:v>
                </c:pt>
                <c:pt idx="11">
                  <c:v>Line 11</c:v>
                </c:pt>
                <c:pt idx="12">
                  <c:v>Line 12</c:v>
                </c:pt>
                <c:pt idx="13">
                  <c:v>Line 13</c:v>
                </c:pt>
                <c:pt idx="14">
                  <c:v>Line 14</c:v>
                </c:pt>
                <c:pt idx="15">
                  <c:v>Line 15</c:v>
                </c:pt>
                <c:pt idx="16">
                  <c:v>Line 16</c:v>
                </c:pt>
                <c:pt idx="17">
                  <c:v>Line 17</c:v>
                </c:pt>
                <c:pt idx="18">
                  <c:v>Line 18</c:v>
                </c:pt>
                <c:pt idx="19">
                  <c:v>Line 19</c:v>
                </c:pt>
                <c:pt idx="20">
                  <c:v>Line 20</c:v>
                </c:pt>
                <c:pt idx="21">
                  <c:v>Line 21</c:v>
                </c:pt>
                <c:pt idx="22">
                  <c:v>Line 22</c:v>
                </c:pt>
                <c:pt idx="23">
                  <c:v>Line 23</c:v>
                </c:pt>
                <c:pt idx="24">
                  <c:v>Line 24</c:v>
                </c:pt>
                <c:pt idx="25">
                  <c:v>Line 25</c:v>
                </c:pt>
                <c:pt idx="26">
                  <c:v>Line 26</c:v>
                </c:pt>
                <c:pt idx="27">
                  <c:v>Line 27</c:v>
                </c:pt>
                <c:pt idx="28">
                  <c:v>Line 28</c:v>
                </c:pt>
                <c:pt idx="29">
                  <c:v>Line 29</c:v>
                </c:pt>
                <c:pt idx="30">
                  <c:v>Line 30</c:v>
                </c:pt>
                <c:pt idx="31">
                  <c:v>Line 31</c:v>
                </c:pt>
                <c:pt idx="32">
                  <c:v>Line 32</c:v>
                </c:pt>
                <c:pt idx="33">
                  <c:v>Line 33</c:v>
                </c:pt>
                <c:pt idx="34">
                  <c:v>Line 34</c:v>
                </c:pt>
                <c:pt idx="35">
                  <c:v>Line 35</c:v>
                </c:pt>
                <c:pt idx="36">
                  <c:v>Line 36</c:v>
                </c:pt>
                <c:pt idx="37">
                  <c:v>Line 37</c:v>
                </c:pt>
                <c:pt idx="38">
                  <c:v>Line 38</c:v>
                </c:pt>
                <c:pt idx="39">
                  <c:v>Line 39</c:v>
                </c:pt>
                <c:pt idx="40">
                  <c:v>Line 40</c:v>
                </c:pt>
                <c:pt idx="41">
                  <c:v>Line 41</c:v>
                </c:pt>
                <c:pt idx="42">
                  <c:v>Line 42</c:v>
                </c:pt>
                <c:pt idx="43">
                  <c:v>Line 43</c:v>
                </c:pt>
                <c:pt idx="44">
                  <c:v>Line 44</c:v>
                </c:pt>
                <c:pt idx="45">
                  <c:v>Line 45</c:v>
                </c:pt>
                <c:pt idx="46">
                  <c:v>Line 46</c:v>
                </c:pt>
                <c:pt idx="47">
                  <c:v>Line 47</c:v>
                </c:pt>
                <c:pt idx="48">
                  <c:v>Line 48</c:v>
                </c:pt>
                <c:pt idx="49">
                  <c:v>Line 49</c:v>
                </c:pt>
                <c:pt idx="50">
                  <c:v>Line 50</c:v>
                </c:pt>
                <c:pt idx="51">
                  <c:v>Line 51</c:v>
                </c:pt>
                <c:pt idx="52">
                  <c:v>Line 52</c:v>
                </c:pt>
                <c:pt idx="53">
                  <c:v>Line 53</c:v>
                </c:pt>
                <c:pt idx="54">
                  <c:v>Line 54</c:v>
                </c:pt>
                <c:pt idx="55">
                  <c:v>Line 55</c:v>
                </c:pt>
                <c:pt idx="56">
                  <c:v>Line 56</c:v>
                </c:pt>
                <c:pt idx="57">
                  <c:v>Line 57</c:v>
                </c:pt>
                <c:pt idx="58">
                  <c:v>Line 58</c:v>
                </c:pt>
                <c:pt idx="59">
                  <c:v>Line 59</c:v>
                </c:pt>
                <c:pt idx="60">
                  <c:v>Line 60</c:v>
                </c:pt>
                <c:pt idx="61">
                  <c:v>Line 61</c:v>
                </c:pt>
                <c:pt idx="62">
                  <c:v>Line 62</c:v>
                </c:pt>
                <c:pt idx="63">
                  <c:v>Line 63</c:v>
                </c:pt>
              </c:strCache>
            </c:strRef>
          </c:cat>
          <c:val>
            <c:numRef>
              <c:f>milc!$B$14:$BM$14</c:f>
              <c:numCache>
                <c:formatCode>General</c:formatCode>
                <c:ptCount val="6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6.1218200000000104E-3</c:v>
                </c:pt>
                <c:pt idx="4">
                  <c:v>6.1233199999999998E-3</c:v>
                </c:pt>
                <c:pt idx="5">
                  <c:v>1.2230899999999999E-2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5.7931099999999995</c:v>
                </c:pt>
                <c:pt idx="11">
                  <c:v>9.0959100000000035</c:v>
                </c:pt>
                <c:pt idx="12">
                  <c:v>0</c:v>
                </c:pt>
                <c:pt idx="13">
                  <c:v>38.408000000000001</c:v>
                </c:pt>
                <c:pt idx="14">
                  <c:v>4.9721700000000002</c:v>
                </c:pt>
                <c:pt idx="15">
                  <c:v>1.65229</c:v>
                </c:pt>
                <c:pt idx="16">
                  <c:v>3.6692799999999998E-2</c:v>
                </c:pt>
                <c:pt idx="17">
                  <c:v>1.6997899999999999</c:v>
                </c:pt>
                <c:pt idx="18">
                  <c:v>4.7149599999999872</c:v>
                </c:pt>
                <c:pt idx="19">
                  <c:v>6.1177000000000002E-3</c:v>
                </c:pt>
                <c:pt idx="20">
                  <c:v>1.2229400000000001E-2</c:v>
                </c:pt>
                <c:pt idx="21">
                  <c:v>0</c:v>
                </c:pt>
                <c:pt idx="22">
                  <c:v>1.2242900000000001E-2</c:v>
                </c:pt>
                <c:pt idx="23">
                  <c:v>0</c:v>
                </c:pt>
                <c:pt idx="24">
                  <c:v>6.1143400000000002E-3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0.104007</c:v>
                </c:pt>
                <c:pt idx="30">
                  <c:v>2.4487300000000076E-2</c:v>
                </c:pt>
                <c:pt idx="31">
                  <c:v>0</c:v>
                </c:pt>
                <c:pt idx="32">
                  <c:v>1.8346399999999999E-2</c:v>
                </c:pt>
                <c:pt idx="33">
                  <c:v>0</c:v>
                </c:pt>
                <c:pt idx="34">
                  <c:v>6.1132199999999999E-3</c:v>
                </c:pt>
                <c:pt idx="35">
                  <c:v>0.86164800000000252</c:v>
                </c:pt>
                <c:pt idx="36">
                  <c:v>9.1164800000000028</c:v>
                </c:pt>
                <c:pt idx="37">
                  <c:v>7.4270999999999985</c:v>
                </c:pt>
                <c:pt idx="38">
                  <c:v>0.82513300000000001</c:v>
                </c:pt>
                <c:pt idx="39">
                  <c:v>0</c:v>
                </c:pt>
                <c:pt idx="40">
                  <c:v>6.1076200000000124E-3</c:v>
                </c:pt>
                <c:pt idx="41">
                  <c:v>4.6339799999999975</c:v>
                </c:pt>
                <c:pt idx="42">
                  <c:v>2.4254599999999944</c:v>
                </c:pt>
                <c:pt idx="43">
                  <c:v>6.1113500000000024E-3</c:v>
                </c:pt>
                <c:pt idx="44">
                  <c:v>0</c:v>
                </c:pt>
                <c:pt idx="45">
                  <c:v>3.6708499999999998E-2</c:v>
                </c:pt>
                <c:pt idx="46">
                  <c:v>0</c:v>
                </c:pt>
                <c:pt idx="47">
                  <c:v>0</c:v>
                </c:pt>
                <c:pt idx="48">
                  <c:v>6.1192000000000147E-3</c:v>
                </c:pt>
                <c:pt idx="49">
                  <c:v>1.2241400000000001E-2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0.263158</c:v>
                </c:pt>
                <c:pt idx="54">
                  <c:v>1.2239199999999999E-2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1.2245100000000005E-2</c:v>
                </c:pt>
                <c:pt idx="61">
                  <c:v>6.1263200000000123E-3</c:v>
                </c:pt>
                <c:pt idx="62">
                  <c:v>6.1255699999999995E-3</c:v>
                </c:pt>
                <c:pt idx="63">
                  <c:v>6.1267000000000014E-3</c:v>
                </c:pt>
              </c:numCache>
            </c:numRef>
          </c:val>
        </c:ser>
        <c:ser>
          <c:idx val="13"/>
          <c:order val="13"/>
          <c:tx>
            <c:strRef>
              <c:f>milc!$A$15</c:f>
              <c:strCache>
                <c:ptCount val="1"/>
                <c:pt idx="0">
                  <c:v>Line 13</c:v>
                </c:pt>
              </c:strCache>
            </c:strRef>
          </c:tx>
          <c:cat>
            <c:strRef>
              <c:f>milc!$B$1:$BM$1</c:f>
              <c:strCache>
                <c:ptCount val="64"/>
                <c:pt idx="0">
                  <c:v>Line 0</c:v>
                </c:pt>
                <c:pt idx="1">
                  <c:v>Line 1</c:v>
                </c:pt>
                <c:pt idx="2">
                  <c:v>Line 2</c:v>
                </c:pt>
                <c:pt idx="3">
                  <c:v>Line 3</c:v>
                </c:pt>
                <c:pt idx="4">
                  <c:v>Line 4</c:v>
                </c:pt>
                <c:pt idx="5">
                  <c:v>Line 5</c:v>
                </c:pt>
                <c:pt idx="6">
                  <c:v>Line 6</c:v>
                </c:pt>
                <c:pt idx="7">
                  <c:v>Line 7</c:v>
                </c:pt>
                <c:pt idx="8">
                  <c:v>Line 8</c:v>
                </c:pt>
                <c:pt idx="9">
                  <c:v>Line 9</c:v>
                </c:pt>
                <c:pt idx="10">
                  <c:v>Line 10</c:v>
                </c:pt>
                <c:pt idx="11">
                  <c:v>Line 11</c:v>
                </c:pt>
                <c:pt idx="12">
                  <c:v>Line 12</c:v>
                </c:pt>
                <c:pt idx="13">
                  <c:v>Line 13</c:v>
                </c:pt>
                <c:pt idx="14">
                  <c:v>Line 14</c:v>
                </c:pt>
                <c:pt idx="15">
                  <c:v>Line 15</c:v>
                </c:pt>
                <c:pt idx="16">
                  <c:v>Line 16</c:v>
                </c:pt>
                <c:pt idx="17">
                  <c:v>Line 17</c:v>
                </c:pt>
                <c:pt idx="18">
                  <c:v>Line 18</c:v>
                </c:pt>
                <c:pt idx="19">
                  <c:v>Line 19</c:v>
                </c:pt>
                <c:pt idx="20">
                  <c:v>Line 20</c:v>
                </c:pt>
                <c:pt idx="21">
                  <c:v>Line 21</c:v>
                </c:pt>
                <c:pt idx="22">
                  <c:v>Line 22</c:v>
                </c:pt>
                <c:pt idx="23">
                  <c:v>Line 23</c:v>
                </c:pt>
                <c:pt idx="24">
                  <c:v>Line 24</c:v>
                </c:pt>
                <c:pt idx="25">
                  <c:v>Line 25</c:v>
                </c:pt>
                <c:pt idx="26">
                  <c:v>Line 26</c:v>
                </c:pt>
                <c:pt idx="27">
                  <c:v>Line 27</c:v>
                </c:pt>
                <c:pt idx="28">
                  <c:v>Line 28</c:v>
                </c:pt>
                <c:pt idx="29">
                  <c:v>Line 29</c:v>
                </c:pt>
                <c:pt idx="30">
                  <c:v>Line 30</c:v>
                </c:pt>
                <c:pt idx="31">
                  <c:v>Line 31</c:v>
                </c:pt>
                <c:pt idx="32">
                  <c:v>Line 32</c:v>
                </c:pt>
                <c:pt idx="33">
                  <c:v>Line 33</c:v>
                </c:pt>
                <c:pt idx="34">
                  <c:v>Line 34</c:v>
                </c:pt>
                <c:pt idx="35">
                  <c:v>Line 35</c:v>
                </c:pt>
                <c:pt idx="36">
                  <c:v>Line 36</c:v>
                </c:pt>
                <c:pt idx="37">
                  <c:v>Line 37</c:v>
                </c:pt>
                <c:pt idx="38">
                  <c:v>Line 38</c:v>
                </c:pt>
                <c:pt idx="39">
                  <c:v>Line 39</c:v>
                </c:pt>
                <c:pt idx="40">
                  <c:v>Line 40</c:v>
                </c:pt>
                <c:pt idx="41">
                  <c:v>Line 41</c:v>
                </c:pt>
                <c:pt idx="42">
                  <c:v>Line 42</c:v>
                </c:pt>
                <c:pt idx="43">
                  <c:v>Line 43</c:v>
                </c:pt>
                <c:pt idx="44">
                  <c:v>Line 44</c:v>
                </c:pt>
                <c:pt idx="45">
                  <c:v>Line 45</c:v>
                </c:pt>
                <c:pt idx="46">
                  <c:v>Line 46</c:v>
                </c:pt>
                <c:pt idx="47">
                  <c:v>Line 47</c:v>
                </c:pt>
                <c:pt idx="48">
                  <c:v>Line 48</c:v>
                </c:pt>
                <c:pt idx="49">
                  <c:v>Line 49</c:v>
                </c:pt>
                <c:pt idx="50">
                  <c:v>Line 50</c:v>
                </c:pt>
                <c:pt idx="51">
                  <c:v>Line 51</c:v>
                </c:pt>
                <c:pt idx="52">
                  <c:v>Line 52</c:v>
                </c:pt>
                <c:pt idx="53">
                  <c:v>Line 53</c:v>
                </c:pt>
                <c:pt idx="54">
                  <c:v>Line 54</c:v>
                </c:pt>
                <c:pt idx="55">
                  <c:v>Line 55</c:v>
                </c:pt>
                <c:pt idx="56">
                  <c:v>Line 56</c:v>
                </c:pt>
                <c:pt idx="57">
                  <c:v>Line 57</c:v>
                </c:pt>
                <c:pt idx="58">
                  <c:v>Line 58</c:v>
                </c:pt>
                <c:pt idx="59">
                  <c:v>Line 59</c:v>
                </c:pt>
                <c:pt idx="60">
                  <c:v>Line 60</c:v>
                </c:pt>
                <c:pt idx="61">
                  <c:v>Line 61</c:v>
                </c:pt>
                <c:pt idx="62">
                  <c:v>Line 62</c:v>
                </c:pt>
                <c:pt idx="63">
                  <c:v>Line 63</c:v>
                </c:pt>
              </c:strCache>
            </c:strRef>
          </c:cat>
          <c:val>
            <c:numRef>
              <c:f>milc!$B$15:$BM$15</c:f>
              <c:numCache>
                <c:formatCode>General</c:formatCode>
                <c:ptCount val="64"/>
                <c:pt idx="0">
                  <c:v>0</c:v>
                </c:pt>
                <c:pt idx="1">
                  <c:v>6.724129999999999E-2</c:v>
                </c:pt>
                <c:pt idx="2">
                  <c:v>1.2239899999999998E-2</c:v>
                </c:pt>
                <c:pt idx="3">
                  <c:v>1.22436E-2</c:v>
                </c:pt>
                <c:pt idx="4">
                  <c:v>0</c:v>
                </c:pt>
                <c:pt idx="5">
                  <c:v>6.1154600000000003E-2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6.1109799999999985E-3</c:v>
                </c:pt>
                <c:pt idx="10">
                  <c:v>0</c:v>
                </c:pt>
                <c:pt idx="11">
                  <c:v>5.8033000000000001</c:v>
                </c:pt>
                <c:pt idx="12">
                  <c:v>9.1247999999999987</c:v>
                </c:pt>
                <c:pt idx="13">
                  <c:v>0</c:v>
                </c:pt>
                <c:pt idx="14">
                  <c:v>38.248400000000011</c:v>
                </c:pt>
                <c:pt idx="15">
                  <c:v>5.0058099999999985</c:v>
                </c:pt>
                <c:pt idx="16">
                  <c:v>1.69398</c:v>
                </c:pt>
                <c:pt idx="17">
                  <c:v>3.0571700000000052E-2</c:v>
                </c:pt>
                <c:pt idx="18">
                  <c:v>1.6226799999999999</c:v>
                </c:pt>
                <c:pt idx="19">
                  <c:v>4.5515699999999999</c:v>
                </c:pt>
                <c:pt idx="20">
                  <c:v>1.2229400000000001E-2</c:v>
                </c:pt>
                <c:pt idx="21">
                  <c:v>1.22466E-2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6.1173299999999998E-3</c:v>
                </c:pt>
                <c:pt idx="27">
                  <c:v>1.22212E-2</c:v>
                </c:pt>
                <c:pt idx="28">
                  <c:v>0</c:v>
                </c:pt>
                <c:pt idx="29">
                  <c:v>2.4472300000000068E-2</c:v>
                </c:pt>
                <c:pt idx="30">
                  <c:v>0.10407100000000002</c:v>
                </c:pt>
                <c:pt idx="31">
                  <c:v>1.83509E-2</c:v>
                </c:pt>
                <c:pt idx="32">
                  <c:v>1.8346399999999999E-2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0.83766399999999996</c:v>
                </c:pt>
                <c:pt idx="37">
                  <c:v>9.1203599999999998</c:v>
                </c:pt>
                <c:pt idx="38">
                  <c:v>7.4139699999999999</c:v>
                </c:pt>
                <c:pt idx="39">
                  <c:v>0.82462899999999995</c:v>
                </c:pt>
                <c:pt idx="40">
                  <c:v>0</c:v>
                </c:pt>
                <c:pt idx="41">
                  <c:v>0</c:v>
                </c:pt>
                <c:pt idx="42">
                  <c:v>4.6309899999999882</c:v>
                </c:pt>
                <c:pt idx="43">
                  <c:v>2.25509</c:v>
                </c:pt>
                <c:pt idx="44">
                  <c:v>6.1065000000000034E-3</c:v>
                </c:pt>
                <c:pt idx="45">
                  <c:v>1.8354200000000001E-2</c:v>
                </c:pt>
                <c:pt idx="46">
                  <c:v>0</c:v>
                </c:pt>
                <c:pt idx="47">
                  <c:v>0</c:v>
                </c:pt>
                <c:pt idx="48">
                  <c:v>1.22384E-2</c:v>
                </c:pt>
                <c:pt idx="49">
                  <c:v>0</c:v>
                </c:pt>
                <c:pt idx="50">
                  <c:v>0</c:v>
                </c:pt>
                <c:pt idx="51">
                  <c:v>1.8341900000000001E-2</c:v>
                </c:pt>
                <c:pt idx="52">
                  <c:v>0</c:v>
                </c:pt>
                <c:pt idx="53">
                  <c:v>2.4479799999999999E-2</c:v>
                </c:pt>
                <c:pt idx="54">
                  <c:v>6.1195799999999995E-2</c:v>
                </c:pt>
                <c:pt idx="55">
                  <c:v>1.8367700000000001E-2</c:v>
                </c:pt>
                <c:pt idx="56">
                  <c:v>1.2225700000000001E-2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6.1225699999999999E-3</c:v>
                </c:pt>
                <c:pt idx="61">
                  <c:v>6.1263200000000123E-3</c:v>
                </c:pt>
                <c:pt idx="62">
                  <c:v>0</c:v>
                </c:pt>
                <c:pt idx="63">
                  <c:v>6.1267000000000014E-3</c:v>
                </c:pt>
              </c:numCache>
            </c:numRef>
          </c:val>
        </c:ser>
        <c:ser>
          <c:idx val="14"/>
          <c:order val="14"/>
          <c:tx>
            <c:strRef>
              <c:f>milc!$A$16</c:f>
              <c:strCache>
                <c:ptCount val="1"/>
                <c:pt idx="0">
                  <c:v>Line 14</c:v>
                </c:pt>
              </c:strCache>
            </c:strRef>
          </c:tx>
          <c:cat>
            <c:strRef>
              <c:f>milc!$B$1:$BM$1</c:f>
              <c:strCache>
                <c:ptCount val="64"/>
                <c:pt idx="0">
                  <c:v>Line 0</c:v>
                </c:pt>
                <c:pt idx="1">
                  <c:v>Line 1</c:v>
                </c:pt>
                <c:pt idx="2">
                  <c:v>Line 2</c:v>
                </c:pt>
                <c:pt idx="3">
                  <c:v>Line 3</c:v>
                </c:pt>
                <c:pt idx="4">
                  <c:v>Line 4</c:v>
                </c:pt>
                <c:pt idx="5">
                  <c:v>Line 5</c:v>
                </c:pt>
                <c:pt idx="6">
                  <c:v>Line 6</c:v>
                </c:pt>
                <c:pt idx="7">
                  <c:v>Line 7</c:v>
                </c:pt>
                <c:pt idx="8">
                  <c:v>Line 8</c:v>
                </c:pt>
                <c:pt idx="9">
                  <c:v>Line 9</c:v>
                </c:pt>
                <c:pt idx="10">
                  <c:v>Line 10</c:v>
                </c:pt>
                <c:pt idx="11">
                  <c:v>Line 11</c:v>
                </c:pt>
                <c:pt idx="12">
                  <c:v>Line 12</c:v>
                </c:pt>
                <c:pt idx="13">
                  <c:v>Line 13</c:v>
                </c:pt>
                <c:pt idx="14">
                  <c:v>Line 14</c:v>
                </c:pt>
                <c:pt idx="15">
                  <c:v>Line 15</c:v>
                </c:pt>
                <c:pt idx="16">
                  <c:v>Line 16</c:v>
                </c:pt>
                <c:pt idx="17">
                  <c:v>Line 17</c:v>
                </c:pt>
                <c:pt idx="18">
                  <c:v>Line 18</c:v>
                </c:pt>
                <c:pt idx="19">
                  <c:v>Line 19</c:v>
                </c:pt>
                <c:pt idx="20">
                  <c:v>Line 20</c:v>
                </c:pt>
                <c:pt idx="21">
                  <c:v>Line 21</c:v>
                </c:pt>
                <c:pt idx="22">
                  <c:v>Line 22</c:v>
                </c:pt>
                <c:pt idx="23">
                  <c:v>Line 23</c:v>
                </c:pt>
                <c:pt idx="24">
                  <c:v>Line 24</c:v>
                </c:pt>
                <c:pt idx="25">
                  <c:v>Line 25</c:v>
                </c:pt>
                <c:pt idx="26">
                  <c:v>Line 26</c:v>
                </c:pt>
                <c:pt idx="27">
                  <c:v>Line 27</c:v>
                </c:pt>
                <c:pt idx="28">
                  <c:v>Line 28</c:v>
                </c:pt>
                <c:pt idx="29">
                  <c:v>Line 29</c:v>
                </c:pt>
                <c:pt idx="30">
                  <c:v>Line 30</c:v>
                </c:pt>
                <c:pt idx="31">
                  <c:v>Line 31</c:v>
                </c:pt>
                <c:pt idx="32">
                  <c:v>Line 32</c:v>
                </c:pt>
                <c:pt idx="33">
                  <c:v>Line 33</c:v>
                </c:pt>
                <c:pt idx="34">
                  <c:v>Line 34</c:v>
                </c:pt>
                <c:pt idx="35">
                  <c:v>Line 35</c:v>
                </c:pt>
                <c:pt idx="36">
                  <c:v>Line 36</c:v>
                </c:pt>
                <c:pt idx="37">
                  <c:v>Line 37</c:v>
                </c:pt>
                <c:pt idx="38">
                  <c:v>Line 38</c:v>
                </c:pt>
                <c:pt idx="39">
                  <c:v>Line 39</c:v>
                </c:pt>
                <c:pt idx="40">
                  <c:v>Line 40</c:v>
                </c:pt>
                <c:pt idx="41">
                  <c:v>Line 41</c:v>
                </c:pt>
                <c:pt idx="42">
                  <c:v>Line 42</c:v>
                </c:pt>
                <c:pt idx="43">
                  <c:v>Line 43</c:v>
                </c:pt>
                <c:pt idx="44">
                  <c:v>Line 44</c:v>
                </c:pt>
                <c:pt idx="45">
                  <c:v>Line 45</c:v>
                </c:pt>
                <c:pt idx="46">
                  <c:v>Line 46</c:v>
                </c:pt>
                <c:pt idx="47">
                  <c:v>Line 47</c:v>
                </c:pt>
                <c:pt idx="48">
                  <c:v>Line 48</c:v>
                </c:pt>
                <c:pt idx="49">
                  <c:v>Line 49</c:v>
                </c:pt>
                <c:pt idx="50">
                  <c:v>Line 50</c:v>
                </c:pt>
                <c:pt idx="51">
                  <c:v>Line 51</c:v>
                </c:pt>
                <c:pt idx="52">
                  <c:v>Line 52</c:v>
                </c:pt>
                <c:pt idx="53">
                  <c:v>Line 53</c:v>
                </c:pt>
                <c:pt idx="54">
                  <c:v>Line 54</c:v>
                </c:pt>
                <c:pt idx="55">
                  <c:v>Line 55</c:v>
                </c:pt>
                <c:pt idx="56">
                  <c:v>Line 56</c:v>
                </c:pt>
                <c:pt idx="57">
                  <c:v>Line 57</c:v>
                </c:pt>
                <c:pt idx="58">
                  <c:v>Line 58</c:v>
                </c:pt>
                <c:pt idx="59">
                  <c:v>Line 59</c:v>
                </c:pt>
                <c:pt idx="60">
                  <c:v>Line 60</c:v>
                </c:pt>
                <c:pt idx="61">
                  <c:v>Line 61</c:v>
                </c:pt>
                <c:pt idx="62">
                  <c:v>Line 62</c:v>
                </c:pt>
                <c:pt idx="63">
                  <c:v>Line 63</c:v>
                </c:pt>
              </c:strCache>
            </c:strRef>
          </c:cat>
          <c:val>
            <c:numRef>
              <c:f>milc!$B$16:$BM$16</c:f>
              <c:numCache>
                <c:formatCode>General</c:formatCode>
                <c:ptCount val="64"/>
                <c:pt idx="0">
                  <c:v>0</c:v>
                </c:pt>
                <c:pt idx="1">
                  <c:v>0</c:v>
                </c:pt>
                <c:pt idx="2">
                  <c:v>4.8959599999999985E-2</c:v>
                </c:pt>
                <c:pt idx="3">
                  <c:v>1.22436E-2</c:v>
                </c:pt>
                <c:pt idx="4">
                  <c:v>0</c:v>
                </c:pt>
                <c:pt idx="5">
                  <c:v>0</c:v>
                </c:pt>
                <c:pt idx="6">
                  <c:v>6.1188300000000004E-3</c:v>
                </c:pt>
                <c:pt idx="7">
                  <c:v>6.1195800000000003E-3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6.1087400000000144E-3</c:v>
                </c:pt>
                <c:pt idx="12">
                  <c:v>5.8122499999999997</c:v>
                </c:pt>
                <c:pt idx="13">
                  <c:v>9.0964600000000004</c:v>
                </c:pt>
                <c:pt idx="14">
                  <c:v>0</c:v>
                </c:pt>
                <c:pt idx="15">
                  <c:v>38.345300000000002</c:v>
                </c:pt>
                <c:pt idx="16">
                  <c:v>4.9902199999999999</c:v>
                </c:pt>
                <c:pt idx="17">
                  <c:v>1.6508700000000001</c:v>
                </c:pt>
                <c:pt idx="18">
                  <c:v>6.1233199999999998E-3</c:v>
                </c:pt>
                <c:pt idx="19">
                  <c:v>1.5722499999999999</c:v>
                </c:pt>
                <c:pt idx="20">
                  <c:v>4.6777499999999996</c:v>
                </c:pt>
                <c:pt idx="21">
                  <c:v>0</c:v>
                </c:pt>
                <c:pt idx="22">
                  <c:v>6.1214500000000014E-3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1.8352E-2</c:v>
                </c:pt>
                <c:pt idx="27">
                  <c:v>6.1105999999999999E-3</c:v>
                </c:pt>
                <c:pt idx="28">
                  <c:v>0</c:v>
                </c:pt>
                <c:pt idx="29">
                  <c:v>2.4472300000000068E-2</c:v>
                </c:pt>
                <c:pt idx="30">
                  <c:v>0</c:v>
                </c:pt>
                <c:pt idx="31">
                  <c:v>9.7871300000000008E-2</c:v>
                </c:pt>
                <c:pt idx="32">
                  <c:v>4.8923700000000001E-2</c:v>
                </c:pt>
                <c:pt idx="33">
                  <c:v>0</c:v>
                </c:pt>
                <c:pt idx="34">
                  <c:v>1.22264E-2</c:v>
                </c:pt>
                <c:pt idx="35">
                  <c:v>2.4443900000000077E-2</c:v>
                </c:pt>
                <c:pt idx="36">
                  <c:v>0</c:v>
                </c:pt>
                <c:pt idx="37">
                  <c:v>0.84357199999999999</c:v>
                </c:pt>
                <c:pt idx="38">
                  <c:v>9.1314699999999984</c:v>
                </c:pt>
                <c:pt idx="39">
                  <c:v>7.4277699999999998</c:v>
                </c:pt>
                <c:pt idx="40">
                  <c:v>0.81231299999999806</c:v>
                </c:pt>
                <c:pt idx="41">
                  <c:v>6.1053800000000014E-3</c:v>
                </c:pt>
                <c:pt idx="42">
                  <c:v>6.1094800000000013E-3</c:v>
                </c:pt>
                <c:pt idx="43">
                  <c:v>4.6385099999999975</c:v>
                </c:pt>
                <c:pt idx="44">
                  <c:v>1.61822</c:v>
                </c:pt>
                <c:pt idx="45">
                  <c:v>6.1180799999999997E-3</c:v>
                </c:pt>
                <c:pt idx="46">
                  <c:v>0</c:v>
                </c:pt>
                <c:pt idx="47">
                  <c:v>0</c:v>
                </c:pt>
                <c:pt idx="48">
                  <c:v>4.2834400000000133E-2</c:v>
                </c:pt>
                <c:pt idx="49">
                  <c:v>0</c:v>
                </c:pt>
                <c:pt idx="50">
                  <c:v>0</c:v>
                </c:pt>
                <c:pt idx="51">
                  <c:v>1.22279E-2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4.8980599999999999E-2</c:v>
                </c:pt>
                <c:pt idx="56">
                  <c:v>6.1128399999999996E-3</c:v>
                </c:pt>
                <c:pt idx="57">
                  <c:v>6.1143400000000002E-3</c:v>
                </c:pt>
                <c:pt idx="58">
                  <c:v>0</c:v>
                </c:pt>
                <c:pt idx="59">
                  <c:v>6.1237000000000002E-3</c:v>
                </c:pt>
                <c:pt idx="60">
                  <c:v>0</c:v>
                </c:pt>
                <c:pt idx="61">
                  <c:v>6.1263200000000123E-3</c:v>
                </c:pt>
                <c:pt idx="62">
                  <c:v>0</c:v>
                </c:pt>
                <c:pt idx="63">
                  <c:v>0</c:v>
                </c:pt>
              </c:numCache>
            </c:numRef>
          </c:val>
        </c:ser>
        <c:ser>
          <c:idx val="15"/>
          <c:order val="15"/>
          <c:tx>
            <c:strRef>
              <c:f>milc!$A$17</c:f>
              <c:strCache>
                <c:ptCount val="1"/>
                <c:pt idx="0">
                  <c:v>Line 15</c:v>
                </c:pt>
              </c:strCache>
            </c:strRef>
          </c:tx>
          <c:cat>
            <c:strRef>
              <c:f>milc!$B$1:$BM$1</c:f>
              <c:strCache>
                <c:ptCount val="64"/>
                <c:pt idx="0">
                  <c:v>Line 0</c:v>
                </c:pt>
                <c:pt idx="1">
                  <c:v>Line 1</c:v>
                </c:pt>
                <c:pt idx="2">
                  <c:v>Line 2</c:v>
                </c:pt>
                <c:pt idx="3">
                  <c:v>Line 3</c:v>
                </c:pt>
                <c:pt idx="4">
                  <c:v>Line 4</c:v>
                </c:pt>
                <c:pt idx="5">
                  <c:v>Line 5</c:v>
                </c:pt>
                <c:pt idx="6">
                  <c:v>Line 6</c:v>
                </c:pt>
                <c:pt idx="7">
                  <c:v>Line 7</c:v>
                </c:pt>
                <c:pt idx="8">
                  <c:v>Line 8</c:v>
                </c:pt>
                <c:pt idx="9">
                  <c:v>Line 9</c:v>
                </c:pt>
                <c:pt idx="10">
                  <c:v>Line 10</c:v>
                </c:pt>
                <c:pt idx="11">
                  <c:v>Line 11</c:v>
                </c:pt>
                <c:pt idx="12">
                  <c:v>Line 12</c:v>
                </c:pt>
                <c:pt idx="13">
                  <c:v>Line 13</c:v>
                </c:pt>
                <c:pt idx="14">
                  <c:v>Line 14</c:v>
                </c:pt>
                <c:pt idx="15">
                  <c:v>Line 15</c:v>
                </c:pt>
                <c:pt idx="16">
                  <c:v>Line 16</c:v>
                </c:pt>
                <c:pt idx="17">
                  <c:v>Line 17</c:v>
                </c:pt>
                <c:pt idx="18">
                  <c:v>Line 18</c:v>
                </c:pt>
                <c:pt idx="19">
                  <c:v>Line 19</c:v>
                </c:pt>
                <c:pt idx="20">
                  <c:v>Line 20</c:v>
                </c:pt>
                <c:pt idx="21">
                  <c:v>Line 21</c:v>
                </c:pt>
                <c:pt idx="22">
                  <c:v>Line 22</c:v>
                </c:pt>
                <c:pt idx="23">
                  <c:v>Line 23</c:v>
                </c:pt>
                <c:pt idx="24">
                  <c:v>Line 24</c:v>
                </c:pt>
                <c:pt idx="25">
                  <c:v>Line 25</c:v>
                </c:pt>
                <c:pt idx="26">
                  <c:v>Line 26</c:v>
                </c:pt>
                <c:pt idx="27">
                  <c:v>Line 27</c:v>
                </c:pt>
                <c:pt idx="28">
                  <c:v>Line 28</c:v>
                </c:pt>
                <c:pt idx="29">
                  <c:v>Line 29</c:v>
                </c:pt>
                <c:pt idx="30">
                  <c:v>Line 30</c:v>
                </c:pt>
                <c:pt idx="31">
                  <c:v>Line 31</c:v>
                </c:pt>
                <c:pt idx="32">
                  <c:v>Line 32</c:v>
                </c:pt>
                <c:pt idx="33">
                  <c:v>Line 33</c:v>
                </c:pt>
                <c:pt idx="34">
                  <c:v>Line 34</c:v>
                </c:pt>
                <c:pt idx="35">
                  <c:v>Line 35</c:v>
                </c:pt>
                <c:pt idx="36">
                  <c:v>Line 36</c:v>
                </c:pt>
                <c:pt idx="37">
                  <c:v>Line 37</c:v>
                </c:pt>
                <c:pt idx="38">
                  <c:v>Line 38</c:v>
                </c:pt>
                <c:pt idx="39">
                  <c:v>Line 39</c:v>
                </c:pt>
                <c:pt idx="40">
                  <c:v>Line 40</c:v>
                </c:pt>
                <c:pt idx="41">
                  <c:v>Line 41</c:v>
                </c:pt>
                <c:pt idx="42">
                  <c:v>Line 42</c:v>
                </c:pt>
                <c:pt idx="43">
                  <c:v>Line 43</c:v>
                </c:pt>
                <c:pt idx="44">
                  <c:v>Line 44</c:v>
                </c:pt>
                <c:pt idx="45">
                  <c:v>Line 45</c:v>
                </c:pt>
                <c:pt idx="46">
                  <c:v>Line 46</c:v>
                </c:pt>
                <c:pt idx="47">
                  <c:v>Line 47</c:v>
                </c:pt>
                <c:pt idx="48">
                  <c:v>Line 48</c:v>
                </c:pt>
                <c:pt idx="49">
                  <c:v>Line 49</c:v>
                </c:pt>
                <c:pt idx="50">
                  <c:v>Line 50</c:v>
                </c:pt>
                <c:pt idx="51">
                  <c:v>Line 51</c:v>
                </c:pt>
                <c:pt idx="52">
                  <c:v>Line 52</c:v>
                </c:pt>
                <c:pt idx="53">
                  <c:v>Line 53</c:v>
                </c:pt>
                <c:pt idx="54">
                  <c:v>Line 54</c:v>
                </c:pt>
                <c:pt idx="55">
                  <c:v>Line 55</c:v>
                </c:pt>
                <c:pt idx="56">
                  <c:v>Line 56</c:v>
                </c:pt>
                <c:pt idx="57">
                  <c:v>Line 57</c:v>
                </c:pt>
                <c:pt idx="58">
                  <c:v>Line 58</c:v>
                </c:pt>
                <c:pt idx="59">
                  <c:v>Line 59</c:v>
                </c:pt>
                <c:pt idx="60">
                  <c:v>Line 60</c:v>
                </c:pt>
                <c:pt idx="61">
                  <c:v>Line 61</c:v>
                </c:pt>
                <c:pt idx="62">
                  <c:v>Line 62</c:v>
                </c:pt>
                <c:pt idx="63">
                  <c:v>Line 63</c:v>
                </c:pt>
              </c:strCache>
            </c:strRef>
          </c:cat>
          <c:val>
            <c:numRef>
              <c:f>milc!$B$17:$BM$17</c:f>
              <c:numCache>
                <c:formatCode>General</c:formatCode>
                <c:ptCount val="6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7.9583700000000104E-2</c:v>
                </c:pt>
                <c:pt idx="4">
                  <c:v>0</c:v>
                </c:pt>
                <c:pt idx="5">
                  <c:v>0</c:v>
                </c:pt>
                <c:pt idx="6">
                  <c:v>4.8950599999999997E-2</c:v>
                </c:pt>
                <c:pt idx="7">
                  <c:v>5.5076199999999999E-2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6.1117200000000114E-3</c:v>
                </c:pt>
                <c:pt idx="13">
                  <c:v>5.7792200000000147</c:v>
                </c:pt>
                <c:pt idx="14">
                  <c:v>9.1309399999999989</c:v>
                </c:pt>
                <c:pt idx="15">
                  <c:v>0</c:v>
                </c:pt>
                <c:pt idx="16">
                  <c:v>38.117699999999999</c:v>
                </c:pt>
                <c:pt idx="17">
                  <c:v>4.9893000000000125</c:v>
                </c:pt>
                <c:pt idx="18">
                  <c:v>1.6594199999999999</c:v>
                </c:pt>
                <c:pt idx="19">
                  <c:v>1.8353100000000001E-2</c:v>
                </c:pt>
                <c:pt idx="20">
                  <c:v>1.6204000000000001</c:v>
                </c:pt>
                <c:pt idx="21">
                  <c:v>4.6292299999999997</c:v>
                </c:pt>
                <c:pt idx="22">
                  <c:v>1.2242900000000001E-2</c:v>
                </c:pt>
                <c:pt idx="23">
                  <c:v>1.22474E-2</c:v>
                </c:pt>
                <c:pt idx="24">
                  <c:v>0</c:v>
                </c:pt>
                <c:pt idx="25">
                  <c:v>6.1222000000000004E-3</c:v>
                </c:pt>
                <c:pt idx="26">
                  <c:v>0</c:v>
                </c:pt>
                <c:pt idx="27">
                  <c:v>1.22212E-2</c:v>
                </c:pt>
                <c:pt idx="28">
                  <c:v>0</c:v>
                </c:pt>
                <c:pt idx="29">
                  <c:v>6.1180799999999997E-3</c:v>
                </c:pt>
                <c:pt idx="30">
                  <c:v>0</c:v>
                </c:pt>
                <c:pt idx="31">
                  <c:v>6.1169600000000124E-3</c:v>
                </c:pt>
                <c:pt idx="32">
                  <c:v>0.122309</c:v>
                </c:pt>
                <c:pt idx="33">
                  <c:v>2.4461799999999999E-2</c:v>
                </c:pt>
                <c:pt idx="34">
                  <c:v>0</c:v>
                </c:pt>
                <c:pt idx="35">
                  <c:v>6.1109799999999985E-3</c:v>
                </c:pt>
                <c:pt idx="36">
                  <c:v>0</c:v>
                </c:pt>
                <c:pt idx="37">
                  <c:v>0</c:v>
                </c:pt>
                <c:pt idx="38">
                  <c:v>0.87403000000000064</c:v>
                </c:pt>
                <c:pt idx="39">
                  <c:v>9.0953500000000016</c:v>
                </c:pt>
                <c:pt idx="40">
                  <c:v>7.4268599999999996</c:v>
                </c:pt>
                <c:pt idx="41">
                  <c:v>0.81201500000000004</c:v>
                </c:pt>
                <c:pt idx="42">
                  <c:v>6.1094800000000013E-3</c:v>
                </c:pt>
                <c:pt idx="43">
                  <c:v>0</c:v>
                </c:pt>
                <c:pt idx="44">
                  <c:v>4.6897900000000003</c:v>
                </c:pt>
                <c:pt idx="45">
                  <c:v>1.56623</c:v>
                </c:pt>
                <c:pt idx="46">
                  <c:v>0</c:v>
                </c:pt>
                <c:pt idx="47">
                  <c:v>0</c:v>
                </c:pt>
                <c:pt idx="48">
                  <c:v>1.8357600000000002E-2</c:v>
                </c:pt>
                <c:pt idx="49">
                  <c:v>0</c:v>
                </c:pt>
                <c:pt idx="50">
                  <c:v>0</c:v>
                </c:pt>
                <c:pt idx="51">
                  <c:v>1.22279E-2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1.8367700000000001E-2</c:v>
                </c:pt>
                <c:pt idx="56">
                  <c:v>6.1128399999999986E-2</c:v>
                </c:pt>
                <c:pt idx="57">
                  <c:v>2.4457400000000001E-2</c:v>
                </c:pt>
                <c:pt idx="58">
                  <c:v>0</c:v>
                </c:pt>
                <c:pt idx="59">
                  <c:v>6.1237000000000002E-3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1.2253399999999998E-2</c:v>
                </c:pt>
              </c:numCache>
            </c:numRef>
          </c:val>
        </c:ser>
        <c:ser>
          <c:idx val="16"/>
          <c:order val="16"/>
          <c:tx>
            <c:strRef>
              <c:f>milc!$A$18</c:f>
              <c:strCache>
                <c:ptCount val="1"/>
                <c:pt idx="0">
                  <c:v>Line 16</c:v>
                </c:pt>
              </c:strCache>
            </c:strRef>
          </c:tx>
          <c:cat>
            <c:strRef>
              <c:f>milc!$B$1:$BM$1</c:f>
              <c:strCache>
                <c:ptCount val="64"/>
                <c:pt idx="0">
                  <c:v>Line 0</c:v>
                </c:pt>
                <c:pt idx="1">
                  <c:v>Line 1</c:v>
                </c:pt>
                <c:pt idx="2">
                  <c:v>Line 2</c:v>
                </c:pt>
                <c:pt idx="3">
                  <c:v>Line 3</c:v>
                </c:pt>
                <c:pt idx="4">
                  <c:v>Line 4</c:v>
                </c:pt>
                <c:pt idx="5">
                  <c:v>Line 5</c:v>
                </c:pt>
                <c:pt idx="6">
                  <c:v>Line 6</c:v>
                </c:pt>
                <c:pt idx="7">
                  <c:v>Line 7</c:v>
                </c:pt>
                <c:pt idx="8">
                  <c:v>Line 8</c:v>
                </c:pt>
                <c:pt idx="9">
                  <c:v>Line 9</c:v>
                </c:pt>
                <c:pt idx="10">
                  <c:v>Line 10</c:v>
                </c:pt>
                <c:pt idx="11">
                  <c:v>Line 11</c:v>
                </c:pt>
                <c:pt idx="12">
                  <c:v>Line 12</c:v>
                </c:pt>
                <c:pt idx="13">
                  <c:v>Line 13</c:v>
                </c:pt>
                <c:pt idx="14">
                  <c:v>Line 14</c:v>
                </c:pt>
                <c:pt idx="15">
                  <c:v>Line 15</c:v>
                </c:pt>
                <c:pt idx="16">
                  <c:v>Line 16</c:v>
                </c:pt>
                <c:pt idx="17">
                  <c:v>Line 17</c:v>
                </c:pt>
                <c:pt idx="18">
                  <c:v>Line 18</c:v>
                </c:pt>
                <c:pt idx="19">
                  <c:v>Line 19</c:v>
                </c:pt>
                <c:pt idx="20">
                  <c:v>Line 20</c:v>
                </c:pt>
                <c:pt idx="21">
                  <c:v>Line 21</c:v>
                </c:pt>
                <c:pt idx="22">
                  <c:v>Line 22</c:v>
                </c:pt>
                <c:pt idx="23">
                  <c:v>Line 23</c:v>
                </c:pt>
                <c:pt idx="24">
                  <c:v>Line 24</c:v>
                </c:pt>
                <c:pt idx="25">
                  <c:v>Line 25</c:v>
                </c:pt>
                <c:pt idx="26">
                  <c:v>Line 26</c:v>
                </c:pt>
                <c:pt idx="27">
                  <c:v>Line 27</c:v>
                </c:pt>
                <c:pt idx="28">
                  <c:v>Line 28</c:v>
                </c:pt>
                <c:pt idx="29">
                  <c:v>Line 29</c:v>
                </c:pt>
                <c:pt idx="30">
                  <c:v>Line 30</c:v>
                </c:pt>
                <c:pt idx="31">
                  <c:v>Line 31</c:v>
                </c:pt>
                <c:pt idx="32">
                  <c:v>Line 32</c:v>
                </c:pt>
                <c:pt idx="33">
                  <c:v>Line 33</c:v>
                </c:pt>
                <c:pt idx="34">
                  <c:v>Line 34</c:v>
                </c:pt>
                <c:pt idx="35">
                  <c:v>Line 35</c:v>
                </c:pt>
                <c:pt idx="36">
                  <c:v>Line 36</c:v>
                </c:pt>
                <c:pt idx="37">
                  <c:v>Line 37</c:v>
                </c:pt>
                <c:pt idx="38">
                  <c:v>Line 38</c:v>
                </c:pt>
                <c:pt idx="39">
                  <c:v>Line 39</c:v>
                </c:pt>
                <c:pt idx="40">
                  <c:v>Line 40</c:v>
                </c:pt>
                <c:pt idx="41">
                  <c:v>Line 41</c:v>
                </c:pt>
                <c:pt idx="42">
                  <c:v>Line 42</c:v>
                </c:pt>
                <c:pt idx="43">
                  <c:v>Line 43</c:v>
                </c:pt>
                <c:pt idx="44">
                  <c:v>Line 44</c:v>
                </c:pt>
                <c:pt idx="45">
                  <c:v>Line 45</c:v>
                </c:pt>
                <c:pt idx="46">
                  <c:v>Line 46</c:v>
                </c:pt>
                <c:pt idx="47">
                  <c:v>Line 47</c:v>
                </c:pt>
                <c:pt idx="48">
                  <c:v>Line 48</c:v>
                </c:pt>
                <c:pt idx="49">
                  <c:v>Line 49</c:v>
                </c:pt>
                <c:pt idx="50">
                  <c:v>Line 50</c:v>
                </c:pt>
                <c:pt idx="51">
                  <c:v>Line 51</c:v>
                </c:pt>
                <c:pt idx="52">
                  <c:v>Line 52</c:v>
                </c:pt>
                <c:pt idx="53">
                  <c:v>Line 53</c:v>
                </c:pt>
                <c:pt idx="54">
                  <c:v>Line 54</c:v>
                </c:pt>
                <c:pt idx="55">
                  <c:v>Line 55</c:v>
                </c:pt>
                <c:pt idx="56">
                  <c:v>Line 56</c:v>
                </c:pt>
                <c:pt idx="57">
                  <c:v>Line 57</c:v>
                </c:pt>
                <c:pt idx="58">
                  <c:v>Line 58</c:v>
                </c:pt>
                <c:pt idx="59">
                  <c:v>Line 59</c:v>
                </c:pt>
                <c:pt idx="60">
                  <c:v>Line 60</c:v>
                </c:pt>
                <c:pt idx="61">
                  <c:v>Line 61</c:v>
                </c:pt>
                <c:pt idx="62">
                  <c:v>Line 62</c:v>
                </c:pt>
                <c:pt idx="63">
                  <c:v>Line 63</c:v>
                </c:pt>
              </c:strCache>
            </c:strRef>
          </c:cat>
          <c:val>
            <c:numRef>
              <c:f>milc!$B$18:$BM$18</c:f>
              <c:numCache>
                <c:formatCode>General</c:formatCode>
                <c:ptCount val="6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6.7356600000000225E-2</c:v>
                </c:pt>
                <c:pt idx="5">
                  <c:v>6.1154599999999996E-3</c:v>
                </c:pt>
                <c:pt idx="6">
                  <c:v>6.1188300000000004E-3</c:v>
                </c:pt>
                <c:pt idx="7">
                  <c:v>6.1195800000000003E-3</c:v>
                </c:pt>
                <c:pt idx="8">
                  <c:v>0</c:v>
                </c:pt>
                <c:pt idx="9">
                  <c:v>1.2222E-2</c:v>
                </c:pt>
                <c:pt idx="10">
                  <c:v>0</c:v>
                </c:pt>
                <c:pt idx="11">
                  <c:v>6.1087400000000144E-3</c:v>
                </c:pt>
                <c:pt idx="12">
                  <c:v>0</c:v>
                </c:pt>
                <c:pt idx="13">
                  <c:v>0</c:v>
                </c:pt>
                <c:pt idx="14">
                  <c:v>5.7794600000000136</c:v>
                </c:pt>
                <c:pt idx="15">
                  <c:v>9.1181699999999992</c:v>
                </c:pt>
                <c:pt idx="16">
                  <c:v>6.1154599999999996E-3</c:v>
                </c:pt>
                <c:pt idx="17">
                  <c:v>38.208500000000093</c:v>
                </c:pt>
                <c:pt idx="18">
                  <c:v>4.9843900000000003</c:v>
                </c:pt>
                <c:pt idx="19">
                  <c:v>1.6640200000000001</c:v>
                </c:pt>
                <c:pt idx="20">
                  <c:v>0</c:v>
                </c:pt>
                <c:pt idx="21">
                  <c:v>1.5736899999999998</c:v>
                </c:pt>
                <c:pt idx="22">
                  <c:v>4.7318800000000003</c:v>
                </c:pt>
                <c:pt idx="23">
                  <c:v>1.22474E-2</c:v>
                </c:pt>
                <c:pt idx="24">
                  <c:v>6.1143400000000002E-3</c:v>
                </c:pt>
                <c:pt idx="25">
                  <c:v>0</c:v>
                </c:pt>
                <c:pt idx="26">
                  <c:v>6.11733E-2</c:v>
                </c:pt>
                <c:pt idx="27">
                  <c:v>6.1105999999999999E-3</c:v>
                </c:pt>
                <c:pt idx="28">
                  <c:v>0</c:v>
                </c:pt>
                <c:pt idx="29">
                  <c:v>0</c:v>
                </c:pt>
                <c:pt idx="30">
                  <c:v>6.1218200000000104E-3</c:v>
                </c:pt>
                <c:pt idx="31">
                  <c:v>6.1169600000000124E-3</c:v>
                </c:pt>
                <c:pt idx="32">
                  <c:v>0</c:v>
                </c:pt>
                <c:pt idx="33">
                  <c:v>0.10396300000000012</c:v>
                </c:pt>
                <c:pt idx="34">
                  <c:v>3.6679300000000137E-2</c:v>
                </c:pt>
                <c:pt idx="35">
                  <c:v>1.8332899999999999E-2</c:v>
                </c:pt>
                <c:pt idx="36">
                  <c:v>0</c:v>
                </c:pt>
                <c:pt idx="37">
                  <c:v>6.1128399999999996E-3</c:v>
                </c:pt>
                <c:pt idx="38">
                  <c:v>0</c:v>
                </c:pt>
                <c:pt idx="39">
                  <c:v>0.83684600000000064</c:v>
                </c:pt>
                <c:pt idx="40">
                  <c:v>9.1369899999999991</c:v>
                </c:pt>
                <c:pt idx="41">
                  <c:v>7.4424599999999996</c:v>
                </c:pt>
                <c:pt idx="42">
                  <c:v>0.83089000000000168</c:v>
                </c:pt>
                <c:pt idx="43">
                  <c:v>6.1113500000000024E-3</c:v>
                </c:pt>
                <c:pt idx="44">
                  <c:v>0</c:v>
                </c:pt>
                <c:pt idx="45">
                  <c:v>4.6252699999999995</c:v>
                </c:pt>
                <c:pt idx="46">
                  <c:v>1.63453</c:v>
                </c:pt>
                <c:pt idx="47">
                  <c:v>0</c:v>
                </c:pt>
                <c:pt idx="48">
                  <c:v>1.22384E-2</c:v>
                </c:pt>
                <c:pt idx="49">
                  <c:v>0</c:v>
                </c:pt>
                <c:pt idx="50">
                  <c:v>6.1203300000000002E-3</c:v>
                </c:pt>
                <c:pt idx="51">
                  <c:v>3.0569800000000001E-2</c:v>
                </c:pt>
                <c:pt idx="52">
                  <c:v>0</c:v>
                </c:pt>
                <c:pt idx="53">
                  <c:v>6.1199500000000033E-3</c:v>
                </c:pt>
                <c:pt idx="54">
                  <c:v>1.8358699999999999E-2</c:v>
                </c:pt>
                <c:pt idx="55">
                  <c:v>0</c:v>
                </c:pt>
                <c:pt idx="56">
                  <c:v>2.4451400000000002E-2</c:v>
                </c:pt>
                <c:pt idx="57">
                  <c:v>0.14674400000000051</c:v>
                </c:pt>
                <c:pt idx="58">
                  <c:v>1.2249599999999999E-2</c:v>
                </c:pt>
                <c:pt idx="59">
                  <c:v>0</c:v>
                </c:pt>
                <c:pt idx="60">
                  <c:v>6.1225699999999999E-3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</c:numCache>
            </c:numRef>
          </c:val>
        </c:ser>
        <c:ser>
          <c:idx val="17"/>
          <c:order val="17"/>
          <c:tx>
            <c:strRef>
              <c:f>milc!$A$19</c:f>
              <c:strCache>
                <c:ptCount val="1"/>
                <c:pt idx="0">
                  <c:v>Line 17</c:v>
                </c:pt>
              </c:strCache>
            </c:strRef>
          </c:tx>
          <c:cat>
            <c:strRef>
              <c:f>milc!$B$1:$BM$1</c:f>
              <c:strCache>
                <c:ptCount val="64"/>
                <c:pt idx="0">
                  <c:v>Line 0</c:v>
                </c:pt>
                <c:pt idx="1">
                  <c:v>Line 1</c:v>
                </c:pt>
                <c:pt idx="2">
                  <c:v>Line 2</c:v>
                </c:pt>
                <c:pt idx="3">
                  <c:v>Line 3</c:v>
                </c:pt>
                <c:pt idx="4">
                  <c:v>Line 4</c:v>
                </c:pt>
                <c:pt idx="5">
                  <c:v>Line 5</c:v>
                </c:pt>
                <c:pt idx="6">
                  <c:v>Line 6</c:v>
                </c:pt>
                <c:pt idx="7">
                  <c:v>Line 7</c:v>
                </c:pt>
                <c:pt idx="8">
                  <c:v>Line 8</c:v>
                </c:pt>
                <c:pt idx="9">
                  <c:v>Line 9</c:v>
                </c:pt>
                <c:pt idx="10">
                  <c:v>Line 10</c:v>
                </c:pt>
                <c:pt idx="11">
                  <c:v>Line 11</c:v>
                </c:pt>
                <c:pt idx="12">
                  <c:v>Line 12</c:v>
                </c:pt>
                <c:pt idx="13">
                  <c:v>Line 13</c:v>
                </c:pt>
                <c:pt idx="14">
                  <c:v>Line 14</c:v>
                </c:pt>
                <c:pt idx="15">
                  <c:v>Line 15</c:v>
                </c:pt>
                <c:pt idx="16">
                  <c:v>Line 16</c:v>
                </c:pt>
                <c:pt idx="17">
                  <c:v>Line 17</c:v>
                </c:pt>
                <c:pt idx="18">
                  <c:v>Line 18</c:v>
                </c:pt>
                <c:pt idx="19">
                  <c:v>Line 19</c:v>
                </c:pt>
                <c:pt idx="20">
                  <c:v>Line 20</c:v>
                </c:pt>
                <c:pt idx="21">
                  <c:v>Line 21</c:v>
                </c:pt>
                <c:pt idx="22">
                  <c:v>Line 22</c:v>
                </c:pt>
                <c:pt idx="23">
                  <c:v>Line 23</c:v>
                </c:pt>
                <c:pt idx="24">
                  <c:v>Line 24</c:v>
                </c:pt>
                <c:pt idx="25">
                  <c:v>Line 25</c:v>
                </c:pt>
                <c:pt idx="26">
                  <c:v>Line 26</c:v>
                </c:pt>
                <c:pt idx="27">
                  <c:v>Line 27</c:v>
                </c:pt>
                <c:pt idx="28">
                  <c:v>Line 28</c:v>
                </c:pt>
                <c:pt idx="29">
                  <c:v>Line 29</c:v>
                </c:pt>
                <c:pt idx="30">
                  <c:v>Line 30</c:v>
                </c:pt>
                <c:pt idx="31">
                  <c:v>Line 31</c:v>
                </c:pt>
                <c:pt idx="32">
                  <c:v>Line 32</c:v>
                </c:pt>
                <c:pt idx="33">
                  <c:v>Line 33</c:v>
                </c:pt>
                <c:pt idx="34">
                  <c:v>Line 34</c:v>
                </c:pt>
                <c:pt idx="35">
                  <c:v>Line 35</c:v>
                </c:pt>
                <c:pt idx="36">
                  <c:v>Line 36</c:v>
                </c:pt>
                <c:pt idx="37">
                  <c:v>Line 37</c:v>
                </c:pt>
                <c:pt idx="38">
                  <c:v>Line 38</c:v>
                </c:pt>
                <c:pt idx="39">
                  <c:v>Line 39</c:v>
                </c:pt>
                <c:pt idx="40">
                  <c:v>Line 40</c:v>
                </c:pt>
                <c:pt idx="41">
                  <c:v>Line 41</c:v>
                </c:pt>
                <c:pt idx="42">
                  <c:v>Line 42</c:v>
                </c:pt>
                <c:pt idx="43">
                  <c:v>Line 43</c:v>
                </c:pt>
                <c:pt idx="44">
                  <c:v>Line 44</c:v>
                </c:pt>
                <c:pt idx="45">
                  <c:v>Line 45</c:v>
                </c:pt>
                <c:pt idx="46">
                  <c:v>Line 46</c:v>
                </c:pt>
                <c:pt idx="47">
                  <c:v>Line 47</c:v>
                </c:pt>
                <c:pt idx="48">
                  <c:v>Line 48</c:v>
                </c:pt>
                <c:pt idx="49">
                  <c:v>Line 49</c:v>
                </c:pt>
                <c:pt idx="50">
                  <c:v>Line 50</c:v>
                </c:pt>
                <c:pt idx="51">
                  <c:v>Line 51</c:v>
                </c:pt>
                <c:pt idx="52">
                  <c:v>Line 52</c:v>
                </c:pt>
                <c:pt idx="53">
                  <c:v>Line 53</c:v>
                </c:pt>
                <c:pt idx="54">
                  <c:v>Line 54</c:v>
                </c:pt>
                <c:pt idx="55">
                  <c:v>Line 55</c:v>
                </c:pt>
                <c:pt idx="56">
                  <c:v>Line 56</c:v>
                </c:pt>
                <c:pt idx="57">
                  <c:v>Line 57</c:v>
                </c:pt>
                <c:pt idx="58">
                  <c:v>Line 58</c:v>
                </c:pt>
                <c:pt idx="59">
                  <c:v>Line 59</c:v>
                </c:pt>
                <c:pt idx="60">
                  <c:v>Line 60</c:v>
                </c:pt>
                <c:pt idx="61">
                  <c:v>Line 61</c:v>
                </c:pt>
                <c:pt idx="62">
                  <c:v>Line 62</c:v>
                </c:pt>
                <c:pt idx="63">
                  <c:v>Line 63</c:v>
                </c:pt>
              </c:strCache>
            </c:strRef>
          </c:cat>
          <c:val>
            <c:numRef>
              <c:f>milc!$B$19:$BM$19</c:f>
              <c:numCache>
                <c:formatCode>General</c:formatCode>
                <c:ptCount val="6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1.22436E-2</c:v>
                </c:pt>
                <c:pt idx="4">
                  <c:v>0</c:v>
                </c:pt>
                <c:pt idx="5">
                  <c:v>7.338550000000002E-2</c:v>
                </c:pt>
                <c:pt idx="6">
                  <c:v>2.4475300000000082E-2</c:v>
                </c:pt>
                <c:pt idx="7">
                  <c:v>6.1195800000000003E-3</c:v>
                </c:pt>
                <c:pt idx="8">
                  <c:v>0</c:v>
                </c:pt>
                <c:pt idx="9">
                  <c:v>4.2776800000000004E-2</c:v>
                </c:pt>
                <c:pt idx="10">
                  <c:v>0</c:v>
                </c:pt>
                <c:pt idx="11">
                  <c:v>0</c:v>
                </c:pt>
                <c:pt idx="12">
                  <c:v>3.0558599999999977E-2</c:v>
                </c:pt>
                <c:pt idx="13">
                  <c:v>1.2218199999999999E-2</c:v>
                </c:pt>
                <c:pt idx="14">
                  <c:v>6.1158300000000001E-3</c:v>
                </c:pt>
                <c:pt idx="15">
                  <c:v>5.7952399999999997</c:v>
                </c:pt>
                <c:pt idx="16">
                  <c:v>9.179310000000001</c:v>
                </c:pt>
                <c:pt idx="17">
                  <c:v>0</c:v>
                </c:pt>
                <c:pt idx="18">
                  <c:v>38.319799999999994</c:v>
                </c:pt>
                <c:pt idx="19">
                  <c:v>4.9798100000000014</c:v>
                </c:pt>
                <c:pt idx="20">
                  <c:v>1.6632</c:v>
                </c:pt>
                <c:pt idx="21">
                  <c:v>0</c:v>
                </c:pt>
                <c:pt idx="22">
                  <c:v>1.609939999999997</c:v>
                </c:pt>
                <c:pt idx="23">
                  <c:v>4.6356400000000004</c:v>
                </c:pt>
                <c:pt idx="24">
                  <c:v>1.22287E-2</c:v>
                </c:pt>
                <c:pt idx="25">
                  <c:v>8.5710800000000045E-2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1.2236199999999999E-2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8.5585000000000064E-2</c:v>
                </c:pt>
                <c:pt idx="35">
                  <c:v>1.2222E-2</c:v>
                </c:pt>
                <c:pt idx="36">
                  <c:v>0</c:v>
                </c:pt>
                <c:pt idx="37">
                  <c:v>0</c:v>
                </c:pt>
                <c:pt idx="38">
                  <c:v>2.4448399999999999E-2</c:v>
                </c:pt>
                <c:pt idx="39">
                  <c:v>0</c:v>
                </c:pt>
                <c:pt idx="40">
                  <c:v>0.84895900000000168</c:v>
                </c:pt>
                <c:pt idx="41">
                  <c:v>9.1214400000000015</c:v>
                </c:pt>
                <c:pt idx="42">
                  <c:v>7.4108000000000001</c:v>
                </c:pt>
                <c:pt idx="43">
                  <c:v>0.82503199999999999</c:v>
                </c:pt>
                <c:pt idx="44">
                  <c:v>0</c:v>
                </c:pt>
                <c:pt idx="45">
                  <c:v>0</c:v>
                </c:pt>
                <c:pt idx="46">
                  <c:v>4.5301499999999999</c:v>
                </c:pt>
                <c:pt idx="47">
                  <c:v>1.5866199999999999</c:v>
                </c:pt>
                <c:pt idx="48">
                  <c:v>0</c:v>
                </c:pt>
                <c:pt idx="49">
                  <c:v>0</c:v>
                </c:pt>
                <c:pt idx="50">
                  <c:v>6.1203300000000002E-3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1.2239199999999999E-2</c:v>
                </c:pt>
                <c:pt idx="55">
                  <c:v>0</c:v>
                </c:pt>
                <c:pt idx="56">
                  <c:v>0</c:v>
                </c:pt>
                <c:pt idx="57">
                  <c:v>3.0571700000000052E-2</c:v>
                </c:pt>
                <c:pt idx="58">
                  <c:v>3.0624100000000001E-2</c:v>
                </c:pt>
                <c:pt idx="59">
                  <c:v>1.22474E-2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</c:numCache>
            </c:numRef>
          </c:val>
        </c:ser>
        <c:ser>
          <c:idx val="18"/>
          <c:order val="18"/>
          <c:tx>
            <c:strRef>
              <c:f>milc!$A$20</c:f>
              <c:strCache>
                <c:ptCount val="1"/>
                <c:pt idx="0">
                  <c:v>Line 18</c:v>
                </c:pt>
              </c:strCache>
            </c:strRef>
          </c:tx>
          <c:cat>
            <c:strRef>
              <c:f>milc!$B$1:$BM$1</c:f>
              <c:strCache>
                <c:ptCount val="64"/>
                <c:pt idx="0">
                  <c:v>Line 0</c:v>
                </c:pt>
                <c:pt idx="1">
                  <c:v>Line 1</c:v>
                </c:pt>
                <c:pt idx="2">
                  <c:v>Line 2</c:v>
                </c:pt>
                <c:pt idx="3">
                  <c:v>Line 3</c:v>
                </c:pt>
                <c:pt idx="4">
                  <c:v>Line 4</c:v>
                </c:pt>
                <c:pt idx="5">
                  <c:v>Line 5</c:v>
                </c:pt>
                <c:pt idx="6">
                  <c:v>Line 6</c:v>
                </c:pt>
                <c:pt idx="7">
                  <c:v>Line 7</c:v>
                </c:pt>
                <c:pt idx="8">
                  <c:v>Line 8</c:v>
                </c:pt>
                <c:pt idx="9">
                  <c:v>Line 9</c:v>
                </c:pt>
                <c:pt idx="10">
                  <c:v>Line 10</c:v>
                </c:pt>
                <c:pt idx="11">
                  <c:v>Line 11</c:v>
                </c:pt>
                <c:pt idx="12">
                  <c:v>Line 12</c:v>
                </c:pt>
                <c:pt idx="13">
                  <c:v>Line 13</c:v>
                </c:pt>
                <c:pt idx="14">
                  <c:v>Line 14</c:v>
                </c:pt>
                <c:pt idx="15">
                  <c:v>Line 15</c:v>
                </c:pt>
                <c:pt idx="16">
                  <c:v>Line 16</c:v>
                </c:pt>
                <c:pt idx="17">
                  <c:v>Line 17</c:v>
                </c:pt>
                <c:pt idx="18">
                  <c:v>Line 18</c:v>
                </c:pt>
                <c:pt idx="19">
                  <c:v>Line 19</c:v>
                </c:pt>
                <c:pt idx="20">
                  <c:v>Line 20</c:v>
                </c:pt>
                <c:pt idx="21">
                  <c:v>Line 21</c:v>
                </c:pt>
                <c:pt idx="22">
                  <c:v>Line 22</c:v>
                </c:pt>
                <c:pt idx="23">
                  <c:v>Line 23</c:v>
                </c:pt>
                <c:pt idx="24">
                  <c:v>Line 24</c:v>
                </c:pt>
                <c:pt idx="25">
                  <c:v>Line 25</c:v>
                </c:pt>
                <c:pt idx="26">
                  <c:v>Line 26</c:v>
                </c:pt>
                <c:pt idx="27">
                  <c:v>Line 27</c:v>
                </c:pt>
                <c:pt idx="28">
                  <c:v>Line 28</c:v>
                </c:pt>
                <c:pt idx="29">
                  <c:v>Line 29</c:v>
                </c:pt>
                <c:pt idx="30">
                  <c:v>Line 30</c:v>
                </c:pt>
                <c:pt idx="31">
                  <c:v>Line 31</c:v>
                </c:pt>
                <c:pt idx="32">
                  <c:v>Line 32</c:v>
                </c:pt>
                <c:pt idx="33">
                  <c:v>Line 33</c:v>
                </c:pt>
                <c:pt idx="34">
                  <c:v>Line 34</c:v>
                </c:pt>
                <c:pt idx="35">
                  <c:v>Line 35</c:v>
                </c:pt>
                <c:pt idx="36">
                  <c:v>Line 36</c:v>
                </c:pt>
                <c:pt idx="37">
                  <c:v>Line 37</c:v>
                </c:pt>
                <c:pt idx="38">
                  <c:v>Line 38</c:v>
                </c:pt>
                <c:pt idx="39">
                  <c:v>Line 39</c:v>
                </c:pt>
                <c:pt idx="40">
                  <c:v>Line 40</c:v>
                </c:pt>
                <c:pt idx="41">
                  <c:v>Line 41</c:v>
                </c:pt>
                <c:pt idx="42">
                  <c:v>Line 42</c:v>
                </c:pt>
                <c:pt idx="43">
                  <c:v>Line 43</c:v>
                </c:pt>
                <c:pt idx="44">
                  <c:v>Line 44</c:v>
                </c:pt>
                <c:pt idx="45">
                  <c:v>Line 45</c:v>
                </c:pt>
                <c:pt idx="46">
                  <c:v>Line 46</c:v>
                </c:pt>
                <c:pt idx="47">
                  <c:v>Line 47</c:v>
                </c:pt>
                <c:pt idx="48">
                  <c:v>Line 48</c:v>
                </c:pt>
                <c:pt idx="49">
                  <c:v>Line 49</c:v>
                </c:pt>
                <c:pt idx="50">
                  <c:v>Line 50</c:v>
                </c:pt>
                <c:pt idx="51">
                  <c:v>Line 51</c:v>
                </c:pt>
                <c:pt idx="52">
                  <c:v>Line 52</c:v>
                </c:pt>
                <c:pt idx="53">
                  <c:v>Line 53</c:v>
                </c:pt>
                <c:pt idx="54">
                  <c:v>Line 54</c:v>
                </c:pt>
                <c:pt idx="55">
                  <c:v>Line 55</c:v>
                </c:pt>
                <c:pt idx="56">
                  <c:v>Line 56</c:v>
                </c:pt>
                <c:pt idx="57">
                  <c:v>Line 57</c:v>
                </c:pt>
                <c:pt idx="58">
                  <c:v>Line 58</c:v>
                </c:pt>
                <c:pt idx="59">
                  <c:v>Line 59</c:v>
                </c:pt>
                <c:pt idx="60">
                  <c:v>Line 60</c:v>
                </c:pt>
                <c:pt idx="61">
                  <c:v>Line 61</c:v>
                </c:pt>
                <c:pt idx="62">
                  <c:v>Line 62</c:v>
                </c:pt>
                <c:pt idx="63">
                  <c:v>Line 63</c:v>
                </c:pt>
              </c:strCache>
            </c:strRef>
          </c:cat>
          <c:val>
            <c:numRef>
              <c:f>milc!$B$20:$BM$20</c:f>
              <c:numCache>
                <c:formatCode>General</c:formatCode>
                <c:ptCount val="6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6.1233199999999998E-3</c:v>
                </c:pt>
                <c:pt idx="5">
                  <c:v>0</c:v>
                </c:pt>
                <c:pt idx="6">
                  <c:v>7.3425900000000002E-2</c:v>
                </c:pt>
                <c:pt idx="7">
                  <c:v>0</c:v>
                </c:pt>
                <c:pt idx="8">
                  <c:v>0</c:v>
                </c:pt>
                <c:pt idx="9">
                  <c:v>1.2222E-2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4.2763800000000123E-2</c:v>
                </c:pt>
                <c:pt idx="14">
                  <c:v>0</c:v>
                </c:pt>
                <c:pt idx="15">
                  <c:v>0</c:v>
                </c:pt>
                <c:pt idx="16">
                  <c:v>5.7974600000000001</c:v>
                </c:pt>
                <c:pt idx="17">
                  <c:v>9.1103599999999982</c:v>
                </c:pt>
                <c:pt idx="18">
                  <c:v>0</c:v>
                </c:pt>
                <c:pt idx="19">
                  <c:v>38.345800000000004</c:v>
                </c:pt>
                <c:pt idx="20">
                  <c:v>4.9957200000000004</c:v>
                </c:pt>
                <c:pt idx="21">
                  <c:v>1.68391</c:v>
                </c:pt>
                <c:pt idx="22">
                  <c:v>1.2242900000000001E-2</c:v>
                </c:pt>
                <c:pt idx="23">
                  <c:v>1.5554199999999998</c:v>
                </c:pt>
                <c:pt idx="24">
                  <c:v>4.6897000000000002</c:v>
                </c:pt>
                <c:pt idx="25">
                  <c:v>6.1222000000000004E-3</c:v>
                </c:pt>
                <c:pt idx="26">
                  <c:v>6.1173299999999998E-3</c:v>
                </c:pt>
                <c:pt idx="27">
                  <c:v>0</c:v>
                </c:pt>
                <c:pt idx="28">
                  <c:v>4.2787300000000014E-2</c:v>
                </c:pt>
                <c:pt idx="29">
                  <c:v>1.8354200000000001E-2</c:v>
                </c:pt>
                <c:pt idx="30">
                  <c:v>1.22436E-2</c:v>
                </c:pt>
                <c:pt idx="31">
                  <c:v>0</c:v>
                </c:pt>
                <c:pt idx="32">
                  <c:v>1.2230899999999999E-2</c:v>
                </c:pt>
                <c:pt idx="33">
                  <c:v>0</c:v>
                </c:pt>
                <c:pt idx="34">
                  <c:v>0</c:v>
                </c:pt>
                <c:pt idx="35">
                  <c:v>7.9442700000000033E-2</c:v>
                </c:pt>
                <c:pt idx="36">
                  <c:v>3.0571700000000052E-2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6.1076200000000124E-3</c:v>
                </c:pt>
                <c:pt idx="41">
                  <c:v>0.89749100000000004</c:v>
                </c:pt>
                <c:pt idx="42">
                  <c:v>9.1092400000000016</c:v>
                </c:pt>
                <c:pt idx="43">
                  <c:v>7.4252900000000004</c:v>
                </c:pt>
                <c:pt idx="44">
                  <c:v>0.81827099999999997</c:v>
                </c:pt>
                <c:pt idx="45">
                  <c:v>0</c:v>
                </c:pt>
                <c:pt idx="46">
                  <c:v>6.1218200000000104E-3</c:v>
                </c:pt>
                <c:pt idx="47">
                  <c:v>4.6496000000000004</c:v>
                </c:pt>
                <c:pt idx="48">
                  <c:v>1.6338299999999968</c:v>
                </c:pt>
                <c:pt idx="49">
                  <c:v>0</c:v>
                </c:pt>
                <c:pt idx="50">
                  <c:v>0</c:v>
                </c:pt>
                <c:pt idx="51">
                  <c:v>6.1139599999999999E-3</c:v>
                </c:pt>
                <c:pt idx="52">
                  <c:v>6.1154599999999996E-3</c:v>
                </c:pt>
                <c:pt idx="53">
                  <c:v>0</c:v>
                </c:pt>
                <c:pt idx="54">
                  <c:v>1.8358699999999999E-2</c:v>
                </c:pt>
                <c:pt idx="55">
                  <c:v>0</c:v>
                </c:pt>
                <c:pt idx="56">
                  <c:v>0</c:v>
                </c:pt>
                <c:pt idx="57">
                  <c:v>6.1143400000000002E-3</c:v>
                </c:pt>
                <c:pt idx="58">
                  <c:v>1.8374499999999998E-2</c:v>
                </c:pt>
                <c:pt idx="59">
                  <c:v>0.17758699999999999</c:v>
                </c:pt>
                <c:pt idx="60">
                  <c:v>0.10408400000000002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</c:numCache>
            </c:numRef>
          </c:val>
        </c:ser>
        <c:ser>
          <c:idx val="19"/>
          <c:order val="19"/>
          <c:tx>
            <c:strRef>
              <c:f>milc!$A$21</c:f>
              <c:strCache>
                <c:ptCount val="1"/>
                <c:pt idx="0">
                  <c:v>Line 19</c:v>
                </c:pt>
              </c:strCache>
            </c:strRef>
          </c:tx>
          <c:cat>
            <c:strRef>
              <c:f>milc!$B$1:$BM$1</c:f>
              <c:strCache>
                <c:ptCount val="64"/>
                <c:pt idx="0">
                  <c:v>Line 0</c:v>
                </c:pt>
                <c:pt idx="1">
                  <c:v>Line 1</c:v>
                </c:pt>
                <c:pt idx="2">
                  <c:v>Line 2</c:v>
                </c:pt>
                <c:pt idx="3">
                  <c:v>Line 3</c:v>
                </c:pt>
                <c:pt idx="4">
                  <c:v>Line 4</c:v>
                </c:pt>
                <c:pt idx="5">
                  <c:v>Line 5</c:v>
                </c:pt>
                <c:pt idx="6">
                  <c:v>Line 6</c:v>
                </c:pt>
                <c:pt idx="7">
                  <c:v>Line 7</c:v>
                </c:pt>
                <c:pt idx="8">
                  <c:v>Line 8</c:v>
                </c:pt>
                <c:pt idx="9">
                  <c:v>Line 9</c:v>
                </c:pt>
                <c:pt idx="10">
                  <c:v>Line 10</c:v>
                </c:pt>
                <c:pt idx="11">
                  <c:v>Line 11</c:v>
                </c:pt>
                <c:pt idx="12">
                  <c:v>Line 12</c:v>
                </c:pt>
                <c:pt idx="13">
                  <c:v>Line 13</c:v>
                </c:pt>
                <c:pt idx="14">
                  <c:v>Line 14</c:v>
                </c:pt>
                <c:pt idx="15">
                  <c:v>Line 15</c:v>
                </c:pt>
                <c:pt idx="16">
                  <c:v>Line 16</c:v>
                </c:pt>
                <c:pt idx="17">
                  <c:v>Line 17</c:v>
                </c:pt>
                <c:pt idx="18">
                  <c:v>Line 18</c:v>
                </c:pt>
                <c:pt idx="19">
                  <c:v>Line 19</c:v>
                </c:pt>
                <c:pt idx="20">
                  <c:v>Line 20</c:v>
                </c:pt>
                <c:pt idx="21">
                  <c:v>Line 21</c:v>
                </c:pt>
                <c:pt idx="22">
                  <c:v>Line 22</c:v>
                </c:pt>
                <c:pt idx="23">
                  <c:v>Line 23</c:v>
                </c:pt>
                <c:pt idx="24">
                  <c:v>Line 24</c:v>
                </c:pt>
                <c:pt idx="25">
                  <c:v>Line 25</c:v>
                </c:pt>
                <c:pt idx="26">
                  <c:v>Line 26</c:v>
                </c:pt>
                <c:pt idx="27">
                  <c:v>Line 27</c:v>
                </c:pt>
                <c:pt idx="28">
                  <c:v>Line 28</c:v>
                </c:pt>
                <c:pt idx="29">
                  <c:v>Line 29</c:v>
                </c:pt>
                <c:pt idx="30">
                  <c:v>Line 30</c:v>
                </c:pt>
                <c:pt idx="31">
                  <c:v>Line 31</c:v>
                </c:pt>
                <c:pt idx="32">
                  <c:v>Line 32</c:v>
                </c:pt>
                <c:pt idx="33">
                  <c:v>Line 33</c:v>
                </c:pt>
                <c:pt idx="34">
                  <c:v>Line 34</c:v>
                </c:pt>
                <c:pt idx="35">
                  <c:v>Line 35</c:v>
                </c:pt>
                <c:pt idx="36">
                  <c:v>Line 36</c:v>
                </c:pt>
                <c:pt idx="37">
                  <c:v>Line 37</c:v>
                </c:pt>
                <c:pt idx="38">
                  <c:v>Line 38</c:v>
                </c:pt>
                <c:pt idx="39">
                  <c:v>Line 39</c:v>
                </c:pt>
                <c:pt idx="40">
                  <c:v>Line 40</c:v>
                </c:pt>
                <c:pt idx="41">
                  <c:v>Line 41</c:v>
                </c:pt>
                <c:pt idx="42">
                  <c:v>Line 42</c:v>
                </c:pt>
                <c:pt idx="43">
                  <c:v>Line 43</c:v>
                </c:pt>
                <c:pt idx="44">
                  <c:v>Line 44</c:v>
                </c:pt>
                <c:pt idx="45">
                  <c:v>Line 45</c:v>
                </c:pt>
                <c:pt idx="46">
                  <c:v>Line 46</c:v>
                </c:pt>
                <c:pt idx="47">
                  <c:v>Line 47</c:v>
                </c:pt>
                <c:pt idx="48">
                  <c:v>Line 48</c:v>
                </c:pt>
                <c:pt idx="49">
                  <c:v>Line 49</c:v>
                </c:pt>
                <c:pt idx="50">
                  <c:v>Line 50</c:v>
                </c:pt>
                <c:pt idx="51">
                  <c:v>Line 51</c:v>
                </c:pt>
                <c:pt idx="52">
                  <c:v>Line 52</c:v>
                </c:pt>
                <c:pt idx="53">
                  <c:v>Line 53</c:v>
                </c:pt>
                <c:pt idx="54">
                  <c:v>Line 54</c:v>
                </c:pt>
                <c:pt idx="55">
                  <c:v>Line 55</c:v>
                </c:pt>
                <c:pt idx="56">
                  <c:v>Line 56</c:v>
                </c:pt>
                <c:pt idx="57">
                  <c:v>Line 57</c:v>
                </c:pt>
                <c:pt idx="58">
                  <c:v>Line 58</c:v>
                </c:pt>
                <c:pt idx="59">
                  <c:v>Line 59</c:v>
                </c:pt>
                <c:pt idx="60">
                  <c:v>Line 60</c:v>
                </c:pt>
                <c:pt idx="61">
                  <c:v>Line 61</c:v>
                </c:pt>
                <c:pt idx="62">
                  <c:v>Line 62</c:v>
                </c:pt>
                <c:pt idx="63">
                  <c:v>Line 63</c:v>
                </c:pt>
              </c:strCache>
            </c:strRef>
          </c:cat>
          <c:val>
            <c:numRef>
              <c:f>milc!$B$21:$BM$21</c:f>
              <c:numCache>
                <c:formatCode>General</c:formatCode>
                <c:ptCount val="64"/>
                <c:pt idx="0">
                  <c:v>6.1083600000000141E-3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7.3434899999999997E-2</c:v>
                </c:pt>
                <c:pt idx="8">
                  <c:v>0</c:v>
                </c:pt>
                <c:pt idx="9">
                  <c:v>2.4443900000000077E-2</c:v>
                </c:pt>
                <c:pt idx="10">
                  <c:v>0</c:v>
                </c:pt>
                <c:pt idx="11">
                  <c:v>6.1087400000000144E-3</c:v>
                </c:pt>
                <c:pt idx="12">
                  <c:v>1.2223400000000001E-2</c:v>
                </c:pt>
                <c:pt idx="13">
                  <c:v>0</c:v>
                </c:pt>
                <c:pt idx="14">
                  <c:v>7.3389999999999997E-2</c:v>
                </c:pt>
                <c:pt idx="15">
                  <c:v>0</c:v>
                </c:pt>
                <c:pt idx="16">
                  <c:v>0</c:v>
                </c:pt>
                <c:pt idx="17">
                  <c:v>5.8025099999999945</c:v>
                </c:pt>
                <c:pt idx="18">
                  <c:v>9.1849900000000009</c:v>
                </c:pt>
                <c:pt idx="19">
                  <c:v>0</c:v>
                </c:pt>
                <c:pt idx="20">
                  <c:v>38.290300000000109</c:v>
                </c:pt>
                <c:pt idx="21">
                  <c:v>4.9721399999999996</c:v>
                </c:pt>
                <c:pt idx="22">
                  <c:v>1.65279</c:v>
                </c:pt>
                <c:pt idx="23">
                  <c:v>0</c:v>
                </c:pt>
                <c:pt idx="24">
                  <c:v>1.6203000000000001</c:v>
                </c:pt>
                <c:pt idx="25">
                  <c:v>4.6712400000000125</c:v>
                </c:pt>
                <c:pt idx="26">
                  <c:v>0</c:v>
                </c:pt>
                <c:pt idx="27">
                  <c:v>1.22212E-2</c:v>
                </c:pt>
                <c:pt idx="28">
                  <c:v>0</c:v>
                </c:pt>
                <c:pt idx="29">
                  <c:v>6.1180799999999997E-3</c:v>
                </c:pt>
                <c:pt idx="30">
                  <c:v>0</c:v>
                </c:pt>
                <c:pt idx="31">
                  <c:v>1.2233899999999999E-2</c:v>
                </c:pt>
                <c:pt idx="32">
                  <c:v>0</c:v>
                </c:pt>
                <c:pt idx="33">
                  <c:v>1.2230899999999999E-2</c:v>
                </c:pt>
                <c:pt idx="34">
                  <c:v>6.1132199999999999E-3</c:v>
                </c:pt>
                <c:pt idx="35">
                  <c:v>6.1109799999999985E-3</c:v>
                </c:pt>
                <c:pt idx="36">
                  <c:v>0.11005799999999967</c:v>
                </c:pt>
                <c:pt idx="37">
                  <c:v>1.8338500000000001E-2</c:v>
                </c:pt>
                <c:pt idx="38">
                  <c:v>0</c:v>
                </c:pt>
                <c:pt idx="39">
                  <c:v>0</c:v>
                </c:pt>
                <c:pt idx="40">
                  <c:v>6.1076200000000124E-3</c:v>
                </c:pt>
                <c:pt idx="41">
                  <c:v>2.4421499999999988E-2</c:v>
                </c:pt>
                <c:pt idx="42">
                  <c:v>0.86143700000000001</c:v>
                </c:pt>
                <c:pt idx="43">
                  <c:v>9.118129999999999</c:v>
                </c:pt>
                <c:pt idx="44">
                  <c:v>7.4254999999999995</c:v>
                </c:pt>
                <c:pt idx="45">
                  <c:v>0.82594100000000192</c:v>
                </c:pt>
                <c:pt idx="46">
                  <c:v>0</c:v>
                </c:pt>
                <c:pt idx="47">
                  <c:v>0</c:v>
                </c:pt>
                <c:pt idx="48">
                  <c:v>4.68119</c:v>
                </c:pt>
                <c:pt idx="49">
                  <c:v>1.4750899999999998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1.8343000000000043E-2</c:v>
                </c:pt>
                <c:pt idx="58">
                  <c:v>0</c:v>
                </c:pt>
                <c:pt idx="59">
                  <c:v>6.1237000000000002E-3</c:v>
                </c:pt>
                <c:pt idx="60">
                  <c:v>5.5103199999999998E-2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</c:numCache>
            </c:numRef>
          </c:val>
        </c:ser>
        <c:ser>
          <c:idx val="20"/>
          <c:order val="20"/>
          <c:tx>
            <c:strRef>
              <c:f>milc!$A$22</c:f>
              <c:strCache>
                <c:ptCount val="1"/>
                <c:pt idx="0">
                  <c:v>Line 20</c:v>
                </c:pt>
              </c:strCache>
            </c:strRef>
          </c:tx>
          <c:cat>
            <c:strRef>
              <c:f>milc!$B$1:$BM$1</c:f>
              <c:strCache>
                <c:ptCount val="64"/>
                <c:pt idx="0">
                  <c:v>Line 0</c:v>
                </c:pt>
                <c:pt idx="1">
                  <c:v>Line 1</c:v>
                </c:pt>
                <c:pt idx="2">
                  <c:v>Line 2</c:v>
                </c:pt>
                <c:pt idx="3">
                  <c:v>Line 3</c:v>
                </c:pt>
                <c:pt idx="4">
                  <c:v>Line 4</c:v>
                </c:pt>
                <c:pt idx="5">
                  <c:v>Line 5</c:v>
                </c:pt>
                <c:pt idx="6">
                  <c:v>Line 6</c:v>
                </c:pt>
                <c:pt idx="7">
                  <c:v>Line 7</c:v>
                </c:pt>
                <c:pt idx="8">
                  <c:v>Line 8</c:v>
                </c:pt>
                <c:pt idx="9">
                  <c:v>Line 9</c:v>
                </c:pt>
                <c:pt idx="10">
                  <c:v>Line 10</c:v>
                </c:pt>
                <c:pt idx="11">
                  <c:v>Line 11</c:v>
                </c:pt>
                <c:pt idx="12">
                  <c:v>Line 12</c:v>
                </c:pt>
                <c:pt idx="13">
                  <c:v>Line 13</c:v>
                </c:pt>
                <c:pt idx="14">
                  <c:v>Line 14</c:v>
                </c:pt>
                <c:pt idx="15">
                  <c:v>Line 15</c:v>
                </c:pt>
                <c:pt idx="16">
                  <c:v>Line 16</c:v>
                </c:pt>
                <c:pt idx="17">
                  <c:v>Line 17</c:v>
                </c:pt>
                <c:pt idx="18">
                  <c:v>Line 18</c:v>
                </c:pt>
                <c:pt idx="19">
                  <c:v>Line 19</c:v>
                </c:pt>
                <c:pt idx="20">
                  <c:v>Line 20</c:v>
                </c:pt>
                <c:pt idx="21">
                  <c:v>Line 21</c:v>
                </c:pt>
                <c:pt idx="22">
                  <c:v>Line 22</c:v>
                </c:pt>
                <c:pt idx="23">
                  <c:v>Line 23</c:v>
                </c:pt>
                <c:pt idx="24">
                  <c:v>Line 24</c:v>
                </c:pt>
                <c:pt idx="25">
                  <c:v>Line 25</c:v>
                </c:pt>
                <c:pt idx="26">
                  <c:v>Line 26</c:v>
                </c:pt>
                <c:pt idx="27">
                  <c:v>Line 27</c:v>
                </c:pt>
                <c:pt idx="28">
                  <c:v>Line 28</c:v>
                </c:pt>
                <c:pt idx="29">
                  <c:v>Line 29</c:v>
                </c:pt>
                <c:pt idx="30">
                  <c:v>Line 30</c:v>
                </c:pt>
                <c:pt idx="31">
                  <c:v>Line 31</c:v>
                </c:pt>
                <c:pt idx="32">
                  <c:v>Line 32</c:v>
                </c:pt>
                <c:pt idx="33">
                  <c:v>Line 33</c:v>
                </c:pt>
                <c:pt idx="34">
                  <c:v>Line 34</c:v>
                </c:pt>
                <c:pt idx="35">
                  <c:v>Line 35</c:v>
                </c:pt>
                <c:pt idx="36">
                  <c:v>Line 36</c:v>
                </c:pt>
                <c:pt idx="37">
                  <c:v>Line 37</c:v>
                </c:pt>
                <c:pt idx="38">
                  <c:v>Line 38</c:v>
                </c:pt>
                <c:pt idx="39">
                  <c:v>Line 39</c:v>
                </c:pt>
                <c:pt idx="40">
                  <c:v>Line 40</c:v>
                </c:pt>
                <c:pt idx="41">
                  <c:v>Line 41</c:v>
                </c:pt>
                <c:pt idx="42">
                  <c:v>Line 42</c:v>
                </c:pt>
                <c:pt idx="43">
                  <c:v>Line 43</c:v>
                </c:pt>
                <c:pt idx="44">
                  <c:v>Line 44</c:v>
                </c:pt>
                <c:pt idx="45">
                  <c:v>Line 45</c:v>
                </c:pt>
                <c:pt idx="46">
                  <c:v>Line 46</c:v>
                </c:pt>
                <c:pt idx="47">
                  <c:v>Line 47</c:v>
                </c:pt>
                <c:pt idx="48">
                  <c:v>Line 48</c:v>
                </c:pt>
                <c:pt idx="49">
                  <c:v>Line 49</c:v>
                </c:pt>
                <c:pt idx="50">
                  <c:v>Line 50</c:v>
                </c:pt>
                <c:pt idx="51">
                  <c:v>Line 51</c:v>
                </c:pt>
                <c:pt idx="52">
                  <c:v>Line 52</c:v>
                </c:pt>
                <c:pt idx="53">
                  <c:v>Line 53</c:v>
                </c:pt>
                <c:pt idx="54">
                  <c:v>Line 54</c:v>
                </c:pt>
                <c:pt idx="55">
                  <c:v>Line 55</c:v>
                </c:pt>
                <c:pt idx="56">
                  <c:v>Line 56</c:v>
                </c:pt>
                <c:pt idx="57">
                  <c:v>Line 57</c:v>
                </c:pt>
                <c:pt idx="58">
                  <c:v>Line 58</c:v>
                </c:pt>
                <c:pt idx="59">
                  <c:v>Line 59</c:v>
                </c:pt>
                <c:pt idx="60">
                  <c:v>Line 60</c:v>
                </c:pt>
                <c:pt idx="61">
                  <c:v>Line 61</c:v>
                </c:pt>
                <c:pt idx="62">
                  <c:v>Line 62</c:v>
                </c:pt>
                <c:pt idx="63">
                  <c:v>Line 63</c:v>
                </c:pt>
              </c:strCache>
            </c:strRef>
          </c:cat>
          <c:val>
            <c:numRef>
              <c:f>milc!$B$22:$BM$22</c:f>
              <c:numCache>
                <c:formatCode>General</c:formatCode>
                <c:ptCount val="64"/>
                <c:pt idx="0">
                  <c:v>6.1083600000000141E-3</c:v>
                </c:pt>
                <c:pt idx="1">
                  <c:v>0</c:v>
                </c:pt>
                <c:pt idx="2">
                  <c:v>0</c:v>
                </c:pt>
                <c:pt idx="3">
                  <c:v>6.1218200000000104E-3</c:v>
                </c:pt>
                <c:pt idx="4">
                  <c:v>6.1233199999999998E-3</c:v>
                </c:pt>
                <c:pt idx="5">
                  <c:v>6.1154599999999996E-3</c:v>
                </c:pt>
                <c:pt idx="6">
                  <c:v>0</c:v>
                </c:pt>
                <c:pt idx="7">
                  <c:v>0</c:v>
                </c:pt>
                <c:pt idx="8">
                  <c:v>4.8950599999999997E-2</c:v>
                </c:pt>
                <c:pt idx="9">
                  <c:v>3.0554899999999989E-2</c:v>
                </c:pt>
                <c:pt idx="10">
                  <c:v>0</c:v>
                </c:pt>
                <c:pt idx="11">
                  <c:v>0</c:v>
                </c:pt>
                <c:pt idx="12">
                  <c:v>1.2223400000000001E-2</c:v>
                </c:pt>
                <c:pt idx="13">
                  <c:v>0</c:v>
                </c:pt>
                <c:pt idx="14">
                  <c:v>6.1158300000000001E-3</c:v>
                </c:pt>
                <c:pt idx="15">
                  <c:v>3.67175E-2</c:v>
                </c:pt>
                <c:pt idx="16">
                  <c:v>0</c:v>
                </c:pt>
                <c:pt idx="17">
                  <c:v>6.1143400000000002E-3</c:v>
                </c:pt>
                <c:pt idx="18">
                  <c:v>5.7926599999999997</c:v>
                </c:pt>
                <c:pt idx="19">
                  <c:v>9.1276199999999985</c:v>
                </c:pt>
                <c:pt idx="20">
                  <c:v>0</c:v>
                </c:pt>
                <c:pt idx="21">
                  <c:v>38.460600000000007</c:v>
                </c:pt>
                <c:pt idx="22">
                  <c:v>5.0073499999999997</c:v>
                </c:pt>
                <c:pt idx="23">
                  <c:v>1.6840200000000001</c:v>
                </c:pt>
                <c:pt idx="24">
                  <c:v>0</c:v>
                </c:pt>
                <c:pt idx="25">
                  <c:v>1.5978899999999998</c:v>
                </c:pt>
                <c:pt idx="26">
                  <c:v>4.7042299999999999</c:v>
                </c:pt>
                <c:pt idx="27">
                  <c:v>0</c:v>
                </c:pt>
                <c:pt idx="28">
                  <c:v>3.6674800000000098E-2</c:v>
                </c:pt>
                <c:pt idx="29">
                  <c:v>0</c:v>
                </c:pt>
                <c:pt idx="30">
                  <c:v>5.5096400000000191E-2</c:v>
                </c:pt>
                <c:pt idx="31">
                  <c:v>1.83509E-2</c:v>
                </c:pt>
                <c:pt idx="32">
                  <c:v>1.2230899999999999E-2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0.103918</c:v>
                </c:pt>
                <c:pt idx="38">
                  <c:v>4.8896800000000032E-2</c:v>
                </c:pt>
                <c:pt idx="39">
                  <c:v>0</c:v>
                </c:pt>
                <c:pt idx="40">
                  <c:v>0</c:v>
                </c:pt>
                <c:pt idx="41">
                  <c:v>1.8316099999999998E-2</c:v>
                </c:pt>
                <c:pt idx="42">
                  <c:v>6.1094800000000013E-3</c:v>
                </c:pt>
                <c:pt idx="43">
                  <c:v>0.84947700000000004</c:v>
                </c:pt>
                <c:pt idx="44">
                  <c:v>9.1231099999999987</c:v>
                </c:pt>
                <c:pt idx="45">
                  <c:v>7.4457000000000004</c:v>
                </c:pt>
                <c:pt idx="46">
                  <c:v>0.81420300000000001</c:v>
                </c:pt>
                <c:pt idx="47">
                  <c:v>0</c:v>
                </c:pt>
                <c:pt idx="48">
                  <c:v>0</c:v>
                </c:pt>
                <c:pt idx="49">
                  <c:v>4.7435400000000003</c:v>
                </c:pt>
                <c:pt idx="50">
                  <c:v>1.65249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3.0571700000000052E-2</c:v>
                </c:pt>
                <c:pt idx="58">
                  <c:v>0</c:v>
                </c:pt>
                <c:pt idx="59">
                  <c:v>0</c:v>
                </c:pt>
                <c:pt idx="60">
                  <c:v>2.4490300000000052E-2</c:v>
                </c:pt>
                <c:pt idx="61">
                  <c:v>5.5136900000000114E-2</c:v>
                </c:pt>
                <c:pt idx="62">
                  <c:v>0.12251099999999998</c:v>
                </c:pt>
                <c:pt idx="63">
                  <c:v>0</c:v>
                </c:pt>
              </c:numCache>
            </c:numRef>
          </c:val>
        </c:ser>
        <c:ser>
          <c:idx val="21"/>
          <c:order val="21"/>
          <c:tx>
            <c:strRef>
              <c:f>milc!$A$23</c:f>
              <c:strCache>
                <c:ptCount val="1"/>
                <c:pt idx="0">
                  <c:v>Line 21</c:v>
                </c:pt>
              </c:strCache>
            </c:strRef>
          </c:tx>
          <c:cat>
            <c:strRef>
              <c:f>milc!$B$1:$BM$1</c:f>
              <c:strCache>
                <c:ptCount val="64"/>
                <c:pt idx="0">
                  <c:v>Line 0</c:v>
                </c:pt>
                <c:pt idx="1">
                  <c:v>Line 1</c:v>
                </c:pt>
                <c:pt idx="2">
                  <c:v>Line 2</c:v>
                </c:pt>
                <c:pt idx="3">
                  <c:v>Line 3</c:v>
                </c:pt>
                <c:pt idx="4">
                  <c:v>Line 4</c:v>
                </c:pt>
                <c:pt idx="5">
                  <c:v>Line 5</c:v>
                </c:pt>
                <c:pt idx="6">
                  <c:v>Line 6</c:v>
                </c:pt>
                <c:pt idx="7">
                  <c:v>Line 7</c:v>
                </c:pt>
                <c:pt idx="8">
                  <c:v>Line 8</c:v>
                </c:pt>
                <c:pt idx="9">
                  <c:v>Line 9</c:v>
                </c:pt>
                <c:pt idx="10">
                  <c:v>Line 10</c:v>
                </c:pt>
                <c:pt idx="11">
                  <c:v>Line 11</c:v>
                </c:pt>
                <c:pt idx="12">
                  <c:v>Line 12</c:v>
                </c:pt>
                <c:pt idx="13">
                  <c:v>Line 13</c:v>
                </c:pt>
                <c:pt idx="14">
                  <c:v>Line 14</c:v>
                </c:pt>
                <c:pt idx="15">
                  <c:v>Line 15</c:v>
                </c:pt>
                <c:pt idx="16">
                  <c:v>Line 16</c:v>
                </c:pt>
                <c:pt idx="17">
                  <c:v>Line 17</c:v>
                </c:pt>
                <c:pt idx="18">
                  <c:v>Line 18</c:v>
                </c:pt>
                <c:pt idx="19">
                  <c:v>Line 19</c:v>
                </c:pt>
                <c:pt idx="20">
                  <c:v>Line 20</c:v>
                </c:pt>
                <c:pt idx="21">
                  <c:v>Line 21</c:v>
                </c:pt>
                <c:pt idx="22">
                  <c:v>Line 22</c:v>
                </c:pt>
                <c:pt idx="23">
                  <c:v>Line 23</c:v>
                </c:pt>
                <c:pt idx="24">
                  <c:v>Line 24</c:v>
                </c:pt>
                <c:pt idx="25">
                  <c:v>Line 25</c:v>
                </c:pt>
                <c:pt idx="26">
                  <c:v>Line 26</c:v>
                </c:pt>
                <c:pt idx="27">
                  <c:v>Line 27</c:v>
                </c:pt>
                <c:pt idx="28">
                  <c:v>Line 28</c:v>
                </c:pt>
                <c:pt idx="29">
                  <c:v>Line 29</c:v>
                </c:pt>
                <c:pt idx="30">
                  <c:v>Line 30</c:v>
                </c:pt>
                <c:pt idx="31">
                  <c:v>Line 31</c:v>
                </c:pt>
                <c:pt idx="32">
                  <c:v>Line 32</c:v>
                </c:pt>
                <c:pt idx="33">
                  <c:v>Line 33</c:v>
                </c:pt>
                <c:pt idx="34">
                  <c:v>Line 34</c:v>
                </c:pt>
                <c:pt idx="35">
                  <c:v>Line 35</c:v>
                </c:pt>
                <c:pt idx="36">
                  <c:v>Line 36</c:v>
                </c:pt>
                <c:pt idx="37">
                  <c:v>Line 37</c:v>
                </c:pt>
                <c:pt idx="38">
                  <c:v>Line 38</c:v>
                </c:pt>
                <c:pt idx="39">
                  <c:v>Line 39</c:v>
                </c:pt>
                <c:pt idx="40">
                  <c:v>Line 40</c:v>
                </c:pt>
                <c:pt idx="41">
                  <c:v>Line 41</c:v>
                </c:pt>
                <c:pt idx="42">
                  <c:v>Line 42</c:v>
                </c:pt>
                <c:pt idx="43">
                  <c:v>Line 43</c:v>
                </c:pt>
                <c:pt idx="44">
                  <c:v>Line 44</c:v>
                </c:pt>
                <c:pt idx="45">
                  <c:v>Line 45</c:v>
                </c:pt>
                <c:pt idx="46">
                  <c:v>Line 46</c:v>
                </c:pt>
                <c:pt idx="47">
                  <c:v>Line 47</c:v>
                </c:pt>
                <c:pt idx="48">
                  <c:v>Line 48</c:v>
                </c:pt>
                <c:pt idx="49">
                  <c:v>Line 49</c:v>
                </c:pt>
                <c:pt idx="50">
                  <c:v>Line 50</c:v>
                </c:pt>
                <c:pt idx="51">
                  <c:v>Line 51</c:v>
                </c:pt>
                <c:pt idx="52">
                  <c:v>Line 52</c:v>
                </c:pt>
                <c:pt idx="53">
                  <c:v>Line 53</c:v>
                </c:pt>
                <c:pt idx="54">
                  <c:v>Line 54</c:v>
                </c:pt>
                <c:pt idx="55">
                  <c:v>Line 55</c:v>
                </c:pt>
                <c:pt idx="56">
                  <c:v>Line 56</c:v>
                </c:pt>
                <c:pt idx="57">
                  <c:v>Line 57</c:v>
                </c:pt>
                <c:pt idx="58">
                  <c:v>Line 58</c:v>
                </c:pt>
                <c:pt idx="59">
                  <c:v>Line 59</c:v>
                </c:pt>
                <c:pt idx="60">
                  <c:v>Line 60</c:v>
                </c:pt>
                <c:pt idx="61">
                  <c:v>Line 61</c:v>
                </c:pt>
                <c:pt idx="62">
                  <c:v>Line 62</c:v>
                </c:pt>
                <c:pt idx="63">
                  <c:v>Line 63</c:v>
                </c:pt>
              </c:strCache>
            </c:strRef>
          </c:cat>
          <c:val>
            <c:numRef>
              <c:f>milc!$B$23:$BM$23</c:f>
              <c:numCache>
                <c:formatCode>General</c:formatCode>
                <c:ptCount val="64"/>
                <c:pt idx="0">
                  <c:v>0.8307369999999995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7.3331700000000014E-2</c:v>
                </c:pt>
                <c:pt idx="10">
                  <c:v>0</c:v>
                </c:pt>
                <c:pt idx="11">
                  <c:v>0</c:v>
                </c:pt>
                <c:pt idx="12">
                  <c:v>1.8335199999999999E-2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1.8346399999999999E-2</c:v>
                </c:pt>
                <c:pt idx="17">
                  <c:v>0</c:v>
                </c:pt>
                <c:pt idx="18">
                  <c:v>0</c:v>
                </c:pt>
                <c:pt idx="19">
                  <c:v>5.7812300000000034</c:v>
                </c:pt>
                <c:pt idx="20">
                  <c:v>9.19041</c:v>
                </c:pt>
                <c:pt idx="21">
                  <c:v>0</c:v>
                </c:pt>
                <c:pt idx="22">
                  <c:v>38.289700000000003</c:v>
                </c:pt>
                <c:pt idx="23">
                  <c:v>4.9969400000000004</c:v>
                </c:pt>
                <c:pt idx="24">
                  <c:v>0.8254359999999995</c:v>
                </c:pt>
                <c:pt idx="25">
                  <c:v>1.83666E-2</c:v>
                </c:pt>
                <c:pt idx="26">
                  <c:v>1.6149800000000001</c:v>
                </c:pt>
                <c:pt idx="27">
                  <c:v>4.6134999999999975</c:v>
                </c:pt>
                <c:pt idx="28">
                  <c:v>3.0562300000000001E-2</c:v>
                </c:pt>
                <c:pt idx="29">
                  <c:v>1.2236199999999999E-2</c:v>
                </c:pt>
                <c:pt idx="30">
                  <c:v>6.1218200000000104E-3</c:v>
                </c:pt>
                <c:pt idx="31">
                  <c:v>1.83509E-2</c:v>
                </c:pt>
                <c:pt idx="32">
                  <c:v>0</c:v>
                </c:pt>
                <c:pt idx="33">
                  <c:v>1.2230899999999999E-2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0.11613000000000002</c:v>
                </c:pt>
                <c:pt idx="39">
                  <c:v>3.0541800000000056E-2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0.86712299999999998</c:v>
                </c:pt>
                <c:pt idx="45">
                  <c:v>9.1281699999999972</c:v>
                </c:pt>
                <c:pt idx="46">
                  <c:v>7.4502600000000125</c:v>
                </c:pt>
                <c:pt idx="47">
                  <c:v>0.83925499999999997</c:v>
                </c:pt>
                <c:pt idx="48">
                  <c:v>0</c:v>
                </c:pt>
                <c:pt idx="49">
                  <c:v>0</c:v>
                </c:pt>
                <c:pt idx="50">
                  <c:v>8.5807000000000002</c:v>
                </c:pt>
                <c:pt idx="51">
                  <c:v>3.06921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1.22287E-2</c:v>
                </c:pt>
                <c:pt idx="58">
                  <c:v>0</c:v>
                </c:pt>
                <c:pt idx="59">
                  <c:v>0</c:v>
                </c:pt>
                <c:pt idx="60">
                  <c:v>3.6735400000000001E-2</c:v>
                </c:pt>
                <c:pt idx="61">
                  <c:v>0</c:v>
                </c:pt>
                <c:pt idx="62">
                  <c:v>7.9632500000000134E-2</c:v>
                </c:pt>
                <c:pt idx="63">
                  <c:v>3.67602E-2</c:v>
                </c:pt>
              </c:numCache>
            </c:numRef>
          </c:val>
        </c:ser>
        <c:ser>
          <c:idx val="22"/>
          <c:order val="22"/>
          <c:tx>
            <c:strRef>
              <c:f>milc!$A$24</c:f>
              <c:strCache>
                <c:ptCount val="1"/>
                <c:pt idx="0">
                  <c:v>Line 22</c:v>
                </c:pt>
              </c:strCache>
            </c:strRef>
          </c:tx>
          <c:cat>
            <c:strRef>
              <c:f>milc!$B$1:$BM$1</c:f>
              <c:strCache>
                <c:ptCount val="64"/>
                <c:pt idx="0">
                  <c:v>Line 0</c:v>
                </c:pt>
                <c:pt idx="1">
                  <c:v>Line 1</c:v>
                </c:pt>
                <c:pt idx="2">
                  <c:v>Line 2</c:v>
                </c:pt>
                <c:pt idx="3">
                  <c:v>Line 3</c:v>
                </c:pt>
                <c:pt idx="4">
                  <c:v>Line 4</c:v>
                </c:pt>
                <c:pt idx="5">
                  <c:v>Line 5</c:v>
                </c:pt>
                <c:pt idx="6">
                  <c:v>Line 6</c:v>
                </c:pt>
                <c:pt idx="7">
                  <c:v>Line 7</c:v>
                </c:pt>
                <c:pt idx="8">
                  <c:v>Line 8</c:v>
                </c:pt>
                <c:pt idx="9">
                  <c:v>Line 9</c:v>
                </c:pt>
                <c:pt idx="10">
                  <c:v>Line 10</c:v>
                </c:pt>
                <c:pt idx="11">
                  <c:v>Line 11</c:v>
                </c:pt>
                <c:pt idx="12">
                  <c:v>Line 12</c:v>
                </c:pt>
                <c:pt idx="13">
                  <c:v>Line 13</c:v>
                </c:pt>
                <c:pt idx="14">
                  <c:v>Line 14</c:v>
                </c:pt>
                <c:pt idx="15">
                  <c:v>Line 15</c:v>
                </c:pt>
                <c:pt idx="16">
                  <c:v>Line 16</c:v>
                </c:pt>
                <c:pt idx="17">
                  <c:v>Line 17</c:v>
                </c:pt>
                <c:pt idx="18">
                  <c:v>Line 18</c:v>
                </c:pt>
                <c:pt idx="19">
                  <c:v>Line 19</c:v>
                </c:pt>
                <c:pt idx="20">
                  <c:v>Line 20</c:v>
                </c:pt>
                <c:pt idx="21">
                  <c:v>Line 21</c:v>
                </c:pt>
                <c:pt idx="22">
                  <c:v>Line 22</c:v>
                </c:pt>
                <c:pt idx="23">
                  <c:v>Line 23</c:v>
                </c:pt>
                <c:pt idx="24">
                  <c:v>Line 24</c:v>
                </c:pt>
                <c:pt idx="25">
                  <c:v>Line 25</c:v>
                </c:pt>
                <c:pt idx="26">
                  <c:v>Line 26</c:v>
                </c:pt>
                <c:pt idx="27">
                  <c:v>Line 27</c:v>
                </c:pt>
                <c:pt idx="28">
                  <c:v>Line 28</c:v>
                </c:pt>
                <c:pt idx="29">
                  <c:v>Line 29</c:v>
                </c:pt>
                <c:pt idx="30">
                  <c:v>Line 30</c:v>
                </c:pt>
                <c:pt idx="31">
                  <c:v>Line 31</c:v>
                </c:pt>
                <c:pt idx="32">
                  <c:v>Line 32</c:v>
                </c:pt>
                <c:pt idx="33">
                  <c:v>Line 33</c:v>
                </c:pt>
                <c:pt idx="34">
                  <c:v>Line 34</c:v>
                </c:pt>
                <c:pt idx="35">
                  <c:v>Line 35</c:v>
                </c:pt>
                <c:pt idx="36">
                  <c:v>Line 36</c:v>
                </c:pt>
                <c:pt idx="37">
                  <c:v>Line 37</c:v>
                </c:pt>
                <c:pt idx="38">
                  <c:v>Line 38</c:v>
                </c:pt>
                <c:pt idx="39">
                  <c:v>Line 39</c:v>
                </c:pt>
                <c:pt idx="40">
                  <c:v>Line 40</c:v>
                </c:pt>
                <c:pt idx="41">
                  <c:v>Line 41</c:v>
                </c:pt>
                <c:pt idx="42">
                  <c:v>Line 42</c:v>
                </c:pt>
                <c:pt idx="43">
                  <c:v>Line 43</c:v>
                </c:pt>
                <c:pt idx="44">
                  <c:v>Line 44</c:v>
                </c:pt>
                <c:pt idx="45">
                  <c:v>Line 45</c:v>
                </c:pt>
                <c:pt idx="46">
                  <c:v>Line 46</c:v>
                </c:pt>
                <c:pt idx="47">
                  <c:v>Line 47</c:v>
                </c:pt>
                <c:pt idx="48">
                  <c:v>Line 48</c:v>
                </c:pt>
                <c:pt idx="49">
                  <c:v>Line 49</c:v>
                </c:pt>
                <c:pt idx="50">
                  <c:v>Line 50</c:v>
                </c:pt>
                <c:pt idx="51">
                  <c:v>Line 51</c:v>
                </c:pt>
                <c:pt idx="52">
                  <c:v>Line 52</c:v>
                </c:pt>
                <c:pt idx="53">
                  <c:v>Line 53</c:v>
                </c:pt>
                <c:pt idx="54">
                  <c:v>Line 54</c:v>
                </c:pt>
                <c:pt idx="55">
                  <c:v>Line 55</c:v>
                </c:pt>
                <c:pt idx="56">
                  <c:v>Line 56</c:v>
                </c:pt>
                <c:pt idx="57">
                  <c:v>Line 57</c:v>
                </c:pt>
                <c:pt idx="58">
                  <c:v>Line 58</c:v>
                </c:pt>
                <c:pt idx="59">
                  <c:v>Line 59</c:v>
                </c:pt>
                <c:pt idx="60">
                  <c:v>Line 60</c:v>
                </c:pt>
                <c:pt idx="61">
                  <c:v>Line 61</c:v>
                </c:pt>
                <c:pt idx="62">
                  <c:v>Line 62</c:v>
                </c:pt>
                <c:pt idx="63">
                  <c:v>Line 63</c:v>
                </c:pt>
              </c:strCache>
            </c:strRef>
          </c:cat>
          <c:val>
            <c:numRef>
              <c:f>milc!$B$24:$BM$24</c:f>
              <c:numCache>
                <c:formatCode>General</c:formatCode>
                <c:ptCount val="64"/>
                <c:pt idx="0">
                  <c:v>2.4861</c:v>
                </c:pt>
                <c:pt idx="1">
                  <c:v>0.82523400000000002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6.1188300000000004E-3</c:v>
                </c:pt>
                <c:pt idx="7">
                  <c:v>2.4478300000000012E-2</c:v>
                </c:pt>
                <c:pt idx="8">
                  <c:v>0</c:v>
                </c:pt>
                <c:pt idx="9">
                  <c:v>0</c:v>
                </c:pt>
                <c:pt idx="10">
                  <c:v>6.11733E-2</c:v>
                </c:pt>
                <c:pt idx="11">
                  <c:v>0</c:v>
                </c:pt>
                <c:pt idx="12">
                  <c:v>1.8335199999999999E-2</c:v>
                </c:pt>
                <c:pt idx="13">
                  <c:v>0</c:v>
                </c:pt>
                <c:pt idx="14">
                  <c:v>0</c:v>
                </c:pt>
                <c:pt idx="15">
                  <c:v>1.2239199999999999E-2</c:v>
                </c:pt>
                <c:pt idx="16">
                  <c:v>0.12842500000000001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5.7906300000000002</c:v>
                </c:pt>
                <c:pt idx="21">
                  <c:v>9.1115100000000009</c:v>
                </c:pt>
                <c:pt idx="22">
                  <c:v>0</c:v>
                </c:pt>
                <c:pt idx="23">
                  <c:v>38.395600000000002</c:v>
                </c:pt>
                <c:pt idx="24">
                  <c:v>2.5129899999999967</c:v>
                </c:pt>
                <c:pt idx="25">
                  <c:v>0.83261900000000144</c:v>
                </c:pt>
                <c:pt idx="26">
                  <c:v>0</c:v>
                </c:pt>
                <c:pt idx="27">
                  <c:v>1.5643100000000001</c:v>
                </c:pt>
                <c:pt idx="28">
                  <c:v>4.7432800000000004</c:v>
                </c:pt>
                <c:pt idx="29">
                  <c:v>6.1180799999999997E-3</c:v>
                </c:pt>
                <c:pt idx="30">
                  <c:v>1.8365500000000048E-2</c:v>
                </c:pt>
                <c:pt idx="31">
                  <c:v>1.2233899999999999E-2</c:v>
                </c:pt>
                <c:pt idx="32">
                  <c:v>4.8923700000000001E-2</c:v>
                </c:pt>
                <c:pt idx="33">
                  <c:v>0</c:v>
                </c:pt>
                <c:pt idx="34">
                  <c:v>6.1132199999999999E-3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6.1120999999999997E-3</c:v>
                </c:pt>
                <c:pt idx="39">
                  <c:v>0.103842</c:v>
                </c:pt>
                <c:pt idx="40">
                  <c:v>1.8322800000000049E-2</c:v>
                </c:pt>
                <c:pt idx="41">
                  <c:v>6.1053800000000014E-3</c:v>
                </c:pt>
                <c:pt idx="42">
                  <c:v>6.1094800000000013E-3</c:v>
                </c:pt>
                <c:pt idx="43">
                  <c:v>0</c:v>
                </c:pt>
                <c:pt idx="44">
                  <c:v>1.2213E-2</c:v>
                </c:pt>
                <c:pt idx="45">
                  <c:v>0.86876699999999996</c:v>
                </c:pt>
                <c:pt idx="46">
                  <c:v>9.1582499999999989</c:v>
                </c:pt>
                <c:pt idx="47">
                  <c:v>7.4614099999999999</c:v>
                </c:pt>
                <c:pt idx="48">
                  <c:v>0.83221100000000003</c:v>
                </c:pt>
                <c:pt idx="49">
                  <c:v>0</c:v>
                </c:pt>
                <c:pt idx="50">
                  <c:v>0</c:v>
                </c:pt>
                <c:pt idx="51">
                  <c:v>9.3054500000000271</c:v>
                </c:pt>
                <c:pt idx="52">
                  <c:v>3.2228499999999967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6.1143400000000002E-3</c:v>
                </c:pt>
                <c:pt idx="58">
                  <c:v>0</c:v>
                </c:pt>
                <c:pt idx="59">
                  <c:v>0</c:v>
                </c:pt>
                <c:pt idx="60">
                  <c:v>2.4490300000000052E-2</c:v>
                </c:pt>
                <c:pt idx="61">
                  <c:v>0</c:v>
                </c:pt>
                <c:pt idx="62">
                  <c:v>0.116386</c:v>
                </c:pt>
                <c:pt idx="63">
                  <c:v>4.2886900000000144E-2</c:v>
                </c:pt>
              </c:numCache>
            </c:numRef>
          </c:val>
        </c:ser>
        <c:ser>
          <c:idx val="23"/>
          <c:order val="23"/>
          <c:tx>
            <c:strRef>
              <c:f>milc!$A$25</c:f>
              <c:strCache>
                <c:ptCount val="1"/>
                <c:pt idx="0">
                  <c:v>Line 23</c:v>
                </c:pt>
              </c:strCache>
            </c:strRef>
          </c:tx>
          <c:cat>
            <c:strRef>
              <c:f>milc!$B$1:$BM$1</c:f>
              <c:strCache>
                <c:ptCount val="64"/>
                <c:pt idx="0">
                  <c:v>Line 0</c:v>
                </c:pt>
                <c:pt idx="1">
                  <c:v>Line 1</c:v>
                </c:pt>
                <c:pt idx="2">
                  <c:v>Line 2</c:v>
                </c:pt>
                <c:pt idx="3">
                  <c:v>Line 3</c:v>
                </c:pt>
                <c:pt idx="4">
                  <c:v>Line 4</c:v>
                </c:pt>
                <c:pt idx="5">
                  <c:v>Line 5</c:v>
                </c:pt>
                <c:pt idx="6">
                  <c:v>Line 6</c:v>
                </c:pt>
                <c:pt idx="7">
                  <c:v>Line 7</c:v>
                </c:pt>
                <c:pt idx="8">
                  <c:v>Line 8</c:v>
                </c:pt>
                <c:pt idx="9">
                  <c:v>Line 9</c:v>
                </c:pt>
                <c:pt idx="10">
                  <c:v>Line 10</c:v>
                </c:pt>
                <c:pt idx="11">
                  <c:v>Line 11</c:v>
                </c:pt>
                <c:pt idx="12">
                  <c:v>Line 12</c:v>
                </c:pt>
                <c:pt idx="13">
                  <c:v>Line 13</c:v>
                </c:pt>
                <c:pt idx="14">
                  <c:v>Line 14</c:v>
                </c:pt>
                <c:pt idx="15">
                  <c:v>Line 15</c:v>
                </c:pt>
                <c:pt idx="16">
                  <c:v>Line 16</c:v>
                </c:pt>
                <c:pt idx="17">
                  <c:v>Line 17</c:v>
                </c:pt>
                <c:pt idx="18">
                  <c:v>Line 18</c:v>
                </c:pt>
                <c:pt idx="19">
                  <c:v>Line 19</c:v>
                </c:pt>
                <c:pt idx="20">
                  <c:v>Line 20</c:v>
                </c:pt>
                <c:pt idx="21">
                  <c:v>Line 21</c:v>
                </c:pt>
                <c:pt idx="22">
                  <c:v>Line 22</c:v>
                </c:pt>
                <c:pt idx="23">
                  <c:v>Line 23</c:v>
                </c:pt>
                <c:pt idx="24">
                  <c:v>Line 24</c:v>
                </c:pt>
                <c:pt idx="25">
                  <c:v>Line 25</c:v>
                </c:pt>
                <c:pt idx="26">
                  <c:v>Line 26</c:v>
                </c:pt>
                <c:pt idx="27">
                  <c:v>Line 27</c:v>
                </c:pt>
                <c:pt idx="28">
                  <c:v>Line 28</c:v>
                </c:pt>
                <c:pt idx="29">
                  <c:v>Line 29</c:v>
                </c:pt>
                <c:pt idx="30">
                  <c:v>Line 30</c:v>
                </c:pt>
                <c:pt idx="31">
                  <c:v>Line 31</c:v>
                </c:pt>
                <c:pt idx="32">
                  <c:v>Line 32</c:v>
                </c:pt>
                <c:pt idx="33">
                  <c:v>Line 33</c:v>
                </c:pt>
                <c:pt idx="34">
                  <c:v>Line 34</c:v>
                </c:pt>
                <c:pt idx="35">
                  <c:v>Line 35</c:v>
                </c:pt>
                <c:pt idx="36">
                  <c:v>Line 36</c:v>
                </c:pt>
                <c:pt idx="37">
                  <c:v>Line 37</c:v>
                </c:pt>
                <c:pt idx="38">
                  <c:v>Line 38</c:v>
                </c:pt>
                <c:pt idx="39">
                  <c:v>Line 39</c:v>
                </c:pt>
                <c:pt idx="40">
                  <c:v>Line 40</c:v>
                </c:pt>
                <c:pt idx="41">
                  <c:v>Line 41</c:v>
                </c:pt>
                <c:pt idx="42">
                  <c:v>Line 42</c:v>
                </c:pt>
                <c:pt idx="43">
                  <c:v>Line 43</c:v>
                </c:pt>
                <c:pt idx="44">
                  <c:v>Line 44</c:v>
                </c:pt>
                <c:pt idx="45">
                  <c:v>Line 45</c:v>
                </c:pt>
                <c:pt idx="46">
                  <c:v>Line 46</c:v>
                </c:pt>
                <c:pt idx="47">
                  <c:v>Line 47</c:v>
                </c:pt>
                <c:pt idx="48">
                  <c:v>Line 48</c:v>
                </c:pt>
                <c:pt idx="49">
                  <c:v>Line 49</c:v>
                </c:pt>
                <c:pt idx="50">
                  <c:v>Line 50</c:v>
                </c:pt>
                <c:pt idx="51">
                  <c:v>Line 51</c:v>
                </c:pt>
                <c:pt idx="52">
                  <c:v>Line 52</c:v>
                </c:pt>
                <c:pt idx="53">
                  <c:v>Line 53</c:v>
                </c:pt>
                <c:pt idx="54">
                  <c:v>Line 54</c:v>
                </c:pt>
                <c:pt idx="55">
                  <c:v>Line 55</c:v>
                </c:pt>
                <c:pt idx="56">
                  <c:v>Line 56</c:v>
                </c:pt>
                <c:pt idx="57">
                  <c:v>Line 57</c:v>
                </c:pt>
                <c:pt idx="58">
                  <c:v>Line 58</c:v>
                </c:pt>
                <c:pt idx="59">
                  <c:v>Line 59</c:v>
                </c:pt>
                <c:pt idx="60">
                  <c:v>Line 60</c:v>
                </c:pt>
                <c:pt idx="61">
                  <c:v>Line 61</c:v>
                </c:pt>
                <c:pt idx="62">
                  <c:v>Line 62</c:v>
                </c:pt>
                <c:pt idx="63">
                  <c:v>Line 63</c:v>
                </c:pt>
              </c:strCache>
            </c:strRef>
          </c:cat>
          <c:val>
            <c:numRef>
              <c:f>milc!$B$25:$BM$25</c:f>
              <c:numCache>
                <c:formatCode>General</c:formatCode>
                <c:ptCount val="64"/>
                <c:pt idx="0">
                  <c:v>6.5848099999999965</c:v>
                </c:pt>
                <c:pt idx="1">
                  <c:v>2.4940399999999987</c:v>
                </c:pt>
                <c:pt idx="2">
                  <c:v>0.8323129999999983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6.1195800000000003E-3</c:v>
                </c:pt>
                <c:pt idx="8">
                  <c:v>0</c:v>
                </c:pt>
                <c:pt idx="9">
                  <c:v>6.1109799999999985E-3</c:v>
                </c:pt>
                <c:pt idx="10">
                  <c:v>0</c:v>
                </c:pt>
                <c:pt idx="11">
                  <c:v>6.1087400000000014E-2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2.4478300000000012E-2</c:v>
                </c:pt>
                <c:pt idx="16">
                  <c:v>0</c:v>
                </c:pt>
                <c:pt idx="17">
                  <c:v>0</c:v>
                </c:pt>
                <c:pt idx="18">
                  <c:v>6.1233199999999998E-3</c:v>
                </c:pt>
                <c:pt idx="19">
                  <c:v>6.1177000000000002E-3</c:v>
                </c:pt>
                <c:pt idx="20">
                  <c:v>0</c:v>
                </c:pt>
                <c:pt idx="21">
                  <c:v>5.8110299999999997</c:v>
                </c:pt>
                <c:pt idx="22">
                  <c:v>9.1883000000000017</c:v>
                </c:pt>
                <c:pt idx="23">
                  <c:v>0</c:v>
                </c:pt>
                <c:pt idx="24">
                  <c:v>33.298700000000125</c:v>
                </c:pt>
                <c:pt idx="25">
                  <c:v>0.83874100000000218</c:v>
                </c:pt>
                <c:pt idx="26">
                  <c:v>0.85642600000000002</c:v>
                </c:pt>
                <c:pt idx="27">
                  <c:v>0</c:v>
                </c:pt>
                <c:pt idx="28">
                  <c:v>1.6197999999999968</c:v>
                </c:pt>
                <c:pt idx="29">
                  <c:v>4.6558599999999872</c:v>
                </c:pt>
                <c:pt idx="30">
                  <c:v>6.1218200000000104E-3</c:v>
                </c:pt>
                <c:pt idx="31">
                  <c:v>4.2818700000000126E-2</c:v>
                </c:pt>
                <c:pt idx="32">
                  <c:v>1.2230899999999999E-2</c:v>
                </c:pt>
                <c:pt idx="33">
                  <c:v>6.1154599999999996E-3</c:v>
                </c:pt>
                <c:pt idx="34">
                  <c:v>6.1132199999999999E-3</c:v>
                </c:pt>
                <c:pt idx="35">
                  <c:v>6.1109799999999985E-3</c:v>
                </c:pt>
                <c:pt idx="36">
                  <c:v>0</c:v>
                </c:pt>
                <c:pt idx="37">
                  <c:v>6.1128399999999996E-3</c:v>
                </c:pt>
                <c:pt idx="38">
                  <c:v>0</c:v>
                </c:pt>
                <c:pt idx="39">
                  <c:v>6.1083600000000141E-3</c:v>
                </c:pt>
                <c:pt idx="40">
                  <c:v>8.5506600000000224E-2</c:v>
                </c:pt>
                <c:pt idx="41">
                  <c:v>3.0526899999999978E-2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0.83869000000000193</c:v>
                </c:pt>
                <c:pt idx="47">
                  <c:v>9.1582900000000009</c:v>
                </c:pt>
                <c:pt idx="48">
                  <c:v>7.44095</c:v>
                </c:pt>
                <c:pt idx="49">
                  <c:v>0.82017399999999996</c:v>
                </c:pt>
                <c:pt idx="50">
                  <c:v>1.8360999999999999E-2</c:v>
                </c:pt>
                <c:pt idx="51">
                  <c:v>0</c:v>
                </c:pt>
                <c:pt idx="52">
                  <c:v>9.3077300000000047</c:v>
                </c:pt>
                <c:pt idx="53">
                  <c:v>3.0354999999999968</c:v>
                </c:pt>
                <c:pt idx="54">
                  <c:v>0</c:v>
                </c:pt>
                <c:pt idx="55">
                  <c:v>6.1225699999999999E-3</c:v>
                </c:pt>
                <c:pt idx="56">
                  <c:v>6.1128399999999996E-3</c:v>
                </c:pt>
                <c:pt idx="57">
                  <c:v>0</c:v>
                </c:pt>
                <c:pt idx="58">
                  <c:v>0</c:v>
                </c:pt>
                <c:pt idx="59">
                  <c:v>6.1237000000000002E-3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2.4506799999999988E-2</c:v>
                </c:pt>
              </c:numCache>
            </c:numRef>
          </c:val>
        </c:ser>
        <c:ser>
          <c:idx val="24"/>
          <c:order val="24"/>
          <c:tx>
            <c:strRef>
              <c:f>milc!$A$26</c:f>
              <c:strCache>
                <c:ptCount val="1"/>
                <c:pt idx="0">
                  <c:v>Line 24</c:v>
                </c:pt>
              </c:strCache>
            </c:strRef>
          </c:tx>
          <c:cat>
            <c:strRef>
              <c:f>milc!$B$1:$BM$1</c:f>
              <c:strCache>
                <c:ptCount val="64"/>
                <c:pt idx="0">
                  <c:v>Line 0</c:v>
                </c:pt>
                <c:pt idx="1">
                  <c:v>Line 1</c:v>
                </c:pt>
                <c:pt idx="2">
                  <c:v>Line 2</c:v>
                </c:pt>
                <c:pt idx="3">
                  <c:v>Line 3</c:v>
                </c:pt>
                <c:pt idx="4">
                  <c:v>Line 4</c:v>
                </c:pt>
                <c:pt idx="5">
                  <c:v>Line 5</c:v>
                </c:pt>
                <c:pt idx="6">
                  <c:v>Line 6</c:v>
                </c:pt>
                <c:pt idx="7">
                  <c:v>Line 7</c:v>
                </c:pt>
                <c:pt idx="8">
                  <c:v>Line 8</c:v>
                </c:pt>
                <c:pt idx="9">
                  <c:v>Line 9</c:v>
                </c:pt>
                <c:pt idx="10">
                  <c:v>Line 10</c:v>
                </c:pt>
                <c:pt idx="11">
                  <c:v>Line 11</c:v>
                </c:pt>
                <c:pt idx="12">
                  <c:v>Line 12</c:v>
                </c:pt>
                <c:pt idx="13">
                  <c:v>Line 13</c:v>
                </c:pt>
                <c:pt idx="14">
                  <c:v>Line 14</c:v>
                </c:pt>
                <c:pt idx="15">
                  <c:v>Line 15</c:v>
                </c:pt>
                <c:pt idx="16">
                  <c:v>Line 16</c:v>
                </c:pt>
                <c:pt idx="17">
                  <c:v>Line 17</c:v>
                </c:pt>
                <c:pt idx="18">
                  <c:v>Line 18</c:v>
                </c:pt>
                <c:pt idx="19">
                  <c:v>Line 19</c:v>
                </c:pt>
                <c:pt idx="20">
                  <c:v>Line 20</c:v>
                </c:pt>
                <c:pt idx="21">
                  <c:v>Line 21</c:v>
                </c:pt>
                <c:pt idx="22">
                  <c:v>Line 22</c:v>
                </c:pt>
                <c:pt idx="23">
                  <c:v>Line 23</c:v>
                </c:pt>
                <c:pt idx="24">
                  <c:v>Line 24</c:v>
                </c:pt>
                <c:pt idx="25">
                  <c:v>Line 25</c:v>
                </c:pt>
                <c:pt idx="26">
                  <c:v>Line 26</c:v>
                </c:pt>
                <c:pt idx="27">
                  <c:v>Line 27</c:v>
                </c:pt>
                <c:pt idx="28">
                  <c:v>Line 28</c:v>
                </c:pt>
                <c:pt idx="29">
                  <c:v>Line 29</c:v>
                </c:pt>
                <c:pt idx="30">
                  <c:v>Line 30</c:v>
                </c:pt>
                <c:pt idx="31">
                  <c:v>Line 31</c:v>
                </c:pt>
                <c:pt idx="32">
                  <c:v>Line 32</c:v>
                </c:pt>
                <c:pt idx="33">
                  <c:v>Line 33</c:v>
                </c:pt>
                <c:pt idx="34">
                  <c:v>Line 34</c:v>
                </c:pt>
                <c:pt idx="35">
                  <c:v>Line 35</c:v>
                </c:pt>
                <c:pt idx="36">
                  <c:v>Line 36</c:v>
                </c:pt>
                <c:pt idx="37">
                  <c:v>Line 37</c:v>
                </c:pt>
                <c:pt idx="38">
                  <c:v>Line 38</c:v>
                </c:pt>
                <c:pt idx="39">
                  <c:v>Line 39</c:v>
                </c:pt>
                <c:pt idx="40">
                  <c:v>Line 40</c:v>
                </c:pt>
                <c:pt idx="41">
                  <c:v>Line 41</c:v>
                </c:pt>
                <c:pt idx="42">
                  <c:v>Line 42</c:v>
                </c:pt>
                <c:pt idx="43">
                  <c:v>Line 43</c:v>
                </c:pt>
                <c:pt idx="44">
                  <c:v>Line 44</c:v>
                </c:pt>
                <c:pt idx="45">
                  <c:v>Line 45</c:v>
                </c:pt>
                <c:pt idx="46">
                  <c:v>Line 46</c:v>
                </c:pt>
                <c:pt idx="47">
                  <c:v>Line 47</c:v>
                </c:pt>
                <c:pt idx="48">
                  <c:v>Line 48</c:v>
                </c:pt>
                <c:pt idx="49">
                  <c:v>Line 49</c:v>
                </c:pt>
                <c:pt idx="50">
                  <c:v>Line 50</c:v>
                </c:pt>
                <c:pt idx="51">
                  <c:v>Line 51</c:v>
                </c:pt>
                <c:pt idx="52">
                  <c:v>Line 52</c:v>
                </c:pt>
                <c:pt idx="53">
                  <c:v>Line 53</c:v>
                </c:pt>
                <c:pt idx="54">
                  <c:v>Line 54</c:v>
                </c:pt>
                <c:pt idx="55">
                  <c:v>Line 55</c:v>
                </c:pt>
                <c:pt idx="56">
                  <c:v>Line 56</c:v>
                </c:pt>
                <c:pt idx="57">
                  <c:v>Line 57</c:v>
                </c:pt>
                <c:pt idx="58">
                  <c:v>Line 58</c:v>
                </c:pt>
                <c:pt idx="59">
                  <c:v>Line 59</c:v>
                </c:pt>
                <c:pt idx="60">
                  <c:v>Line 60</c:v>
                </c:pt>
                <c:pt idx="61">
                  <c:v>Line 61</c:v>
                </c:pt>
                <c:pt idx="62">
                  <c:v>Line 62</c:v>
                </c:pt>
                <c:pt idx="63">
                  <c:v>Line 63</c:v>
                </c:pt>
              </c:strCache>
            </c:strRef>
          </c:cat>
          <c:val>
            <c:numRef>
              <c:f>milc!$B$26:$BM$26</c:f>
              <c:numCache>
                <c:formatCode>General</c:formatCode>
                <c:ptCount val="64"/>
                <c:pt idx="0">
                  <c:v>2.4983200000000001</c:v>
                </c:pt>
                <c:pt idx="1">
                  <c:v>5.7888599999999997</c:v>
                </c:pt>
                <c:pt idx="2">
                  <c:v>2.4969399999999977</c:v>
                </c:pt>
                <c:pt idx="3">
                  <c:v>0.83256799999999831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6.1188300000000004E-3</c:v>
                </c:pt>
                <c:pt idx="9">
                  <c:v>6.1109799999999985E-3</c:v>
                </c:pt>
                <c:pt idx="10">
                  <c:v>0</c:v>
                </c:pt>
                <c:pt idx="11">
                  <c:v>0</c:v>
                </c:pt>
                <c:pt idx="12">
                  <c:v>6.722889999999998E-2</c:v>
                </c:pt>
                <c:pt idx="13">
                  <c:v>0</c:v>
                </c:pt>
                <c:pt idx="14">
                  <c:v>0</c:v>
                </c:pt>
                <c:pt idx="15">
                  <c:v>1.8358699999999999E-2</c:v>
                </c:pt>
                <c:pt idx="16">
                  <c:v>0</c:v>
                </c:pt>
                <c:pt idx="17">
                  <c:v>0.10394399999999998</c:v>
                </c:pt>
                <c:pt idx="18">
                  <c:v>0</c:v>
                </c:pt>
                <c:pt idx="19">
                  <c:v>0</c:v>
                </c:pt>
                <c:pt idx="20">
                  <c:v>1.2229400000000001E-2</c:v>
                </c:pt>
                <c:pt idx="21">
                  <c:v>0</c:v>
                </c:pt>
                <c:pt idx="22">
                  <c:v>5.8092600000000125</c:v>
                </c:pt>
                <c:pt idx="23">
                  <c:v>8.2547500000000014</c:v>
                </c:pt>
                <c:pt idx="24">
                  <c:v>0</c:v>
                </c:pt>
                <c:pt idx="25">
                  <c:v>33.3782</c:v>
                </c:pt>
                <c:pt idx="26">
                  <c:v>0.83807399999999999</c:v>
                </c:pt>
                <c:pt idx="27">
                  <c:v>0.83104199999999995</c:v>
                </c:pt>
                <c:pt idx="28">
                  <c:v>0</c:v>
                </c:pt>
                <c:pt idx="29">
                  <c:v>1.5601100000000001</c:v>
                </c:pt>
                <c:pt idx="30">
                  <c:v>3.9057200000000001</c:v>
                </c:pt>
                <c:pt idx="31">
                  <c:v>2.4467800000000001E-2</c:v>
                </c:pt>
                <c:pt idx="32">
                  <c:v>1.8346399999999999E-2</c:v>
                </c:pt>
                <c:pt idx="33">
                  <c:v>6.1154599999999996E-3</c:v>
                </c:pt>
                <c:pt idx="34">
                  <c:v>4.8905699999999996E-2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1.2216699999999994E-2</c:v>
                </c:pt>
                <c:pt idx="40">
                  <c:v>6.1076200000000124E-3</c:v>
                </c:pt>
                <c:pt idx="41">
                  <c:v>9.1580700000000001E-2</c:v>
                </c:pt>
                <c:pt idx="42">
                  <c:v>2.4437900000000078E-2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6.1218200000000104E-3</c:v>
                </c:pt>
                <c:pt idx="47">
                  <c:v>0.86988500000000168</c:v>
                </c:pt>
                <c:pt idx="48">
                  <c:v>9.0992500000000014</c:v>
                </c:pt>
                <c:pt idx="49">
                  <c:v>7.4550099999999997</c:v>
                </c:pt>
                <c:pt idx="50">
                  <c:v>0.83236399999999855</c:v>
                </c:pt>
                <c:pt idx="51">
                  <c:v>0</c:v>
                </c:pt>
                <c:pt idx="52">
                  <c:v>0</c:v>
                </c:pt>
                <c:pt idx="53">
                  <c:v>9.277849999999999</c:v>
                </c:pt>
                <c:pt idx="54">
                  <c:v>3.21278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6.1248199999999883E-3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1.2253399999999998E-2</c:v>
                </c:pt>
              </c:numCache>
            </c:numRef>
          </c:val>
        </c:ser>
        <c:ser>
          <c:idx val="25"/>
          <c:order val="25"/>
          <c:tx>
            <c:strRef>
              <c:f>milc!$A$27</c:f>
              <c:strCache>
                <c:ptCount val="1"/>
                <c:pt idx="0">
                  <c:v>Line 25</c:v>
                </c:pt>
              </c:strCache>
            </c:strRef>
          </c:tx>
          <c:cat>
            <c:strRef>
              <c:f>milc!$B$1:$BM$1</c:f>
              <c:strCache>
                <c:ptCount val="64"/>
                <c:pt idx="0">
                  <c:v>Line 0</c:v>
                </c:pt>
                <c:pt idx="1">
                  <c:v>Line 1</c:v>
                </c:pt>
                <c:pt idx="2">
                  <c:v>Line 2</c:v>
                </c:pt>
                <c:pt idx="3">
                  <c:v>Line 3</c:v>
                </c:pt>
                <c:pt idx="4">
                  <c:v>Line 4</c:v>
                </c:pt>
                <c:pt idx="5">
                  <c:v>Line 5</c:v>
                </c:pt>
                <c:pt idx="6">
                  <c:v>Line 6</c:v>
                </c:pt>
                <c:pt idx="7">
                  <c:v>Line 7</c:v>
                </c:pt>
                <c:pt idx="8">
                  <c:v>Line 8</c:v>
                </c:pt>
                <c:pt idx="9">
                  <c:v>Line 9</c:v>
                </c:pt>
                <c:pt idx="10">
                  <c:v>Line 10</c:v>
                </c:pt>
                <c:pt idx="11">
                  <c:v>Line 11</c:v>
                </c:pt>
                <c:pt idx="12">
                  <c:v>Line 12</c:v>
                </c:pt>
                <c:pt idx="13">
                  <c:v>Line 13</c:v>
                </c:pt>
                <c:pt idx="14">
                  <c:v>Line 14</c:v>
                </c:pt>
                <c:pt idx="15">
                  <c:v>Line 15</c:v>
                </c:pt>
                <c:pt idx="16">
                  <c:v>Line 16</c:v>
                </c:pt>
                <c:pt idx="17">
                  <c:v>Line 17</c:v>
                </c:pt>
                <c:pt idx="18">
                  <c:v>Line 18</c:v>
                </c:pt>
                <c:pt idx="19">
                  <c:v>Line 19</c:v>
                </c:pt>
                <c:pt idx="20">
                  <c:v>Line 20</c:v>
                </c:pt>
                <c:pt idx="21">
                  <c:v>Line 21</c:v>
                </c:pt>
                <c:pt idx="22">
                  <c:v>Line 22</c:v>
                </c:pt>
                <c:pt idx="23">
                  <c:v>Line 23</c:v>
                </c:pt>
                <c:pt idx="24">
                  <c:v>Line 24</c:v>
                </c:pt>
                <c:pt idx="25">
                  <c:v>Line 25</c:v>
                </c:pt>
                <c:pt idx="26">
                  <c:v>Line 26</c:v>
                </c:pt>
                <c:pt idx="27">
                  <c:v>Line 27</c:v>
                </c:pt>
                <c:pt idx="28">
                  <c:v>Line 28</c:v>
                </c:pt>
                <c:pt idx="29">
                  <c:v>Line 29</c:v>
                </c:pt>
                <c:pt idx="30">
                  <c:v>Line 30</c:v>
                </c:pt>
                <c:pt idx="31">
                  <c:v>Line 31</c:v>
                </c:pt>
                <c:pt idx="32">
                  <c:v>Line 32</c:v>
                </c:pt>
                <c:pt idx="33">
                  <c:v>Line 33</c:v>
                </c:pt>
                <c:pt idx="34">
                  <c:v>Line 34</c:v>
                </c:pt>
                <c:pt idx="35">
                  <c:v>Line 35</c:v>
                </c:pt>
                <c:pt idx="36">
                  <c:v>Line 36</c:v>
                </c:pt>
                <c:pt idx="37">
                  <c:v>Line 37</c:v>
                </c:pt>
                <c:pt idx="38">
                  <c:v>Line 38</c:v>
                </c:pt>
                <c:pt idx="39">
                  <c:v>Line 39</c:v>
                </c:pt>
                <c:pt idx="40">
                  <c:v>Line 40</c:v>
                </c:pt>
                <c:pt idx="41">
                  <c:v>Line 41</c:v>
                </c:pt>
                <c:pt idx="42">
                  <c:v>Line 42</c:v>
                </c:pt>
                <c:pt idx="43">
                  <c:v>Line 43</c:v>
                </c:pt>
                <c:pt idx="44">
                  <c:v>Line 44</c:v>
                </c:pt>
                <c:pt idx="45">
                  <c:v>Line 45</c:v>
                </c:pt>
                <c:pt idx="46">
                  <c:v>Line 46</c:v>
                </c:pt>
                <c:pt idx="47">
                  <c:v>Line 47</c:v>
                </c:pt>
                <c:pt idx="48">
                  <c:v>Line 48</c:v>
                </c:pt>
                <c:pt idx="49">
                  <c:v>Line 49</c:v>
                </c:pt>
                <c:pt idx="50">
                  <c:v>Line 50</c:v>
                </c:pt>
                <c:pt idx="51">
                  <c:v>Line 51</c:v>
                </c:pt>
                <c:pt idx="52">
                  <c:v>Line 52</c:v>
                </c:pt>
                <c:pt idx="53">
                  <c:v>Line 53</c:v>
                </c:pt>
                <c:pt idx="54">
                  <c:v>Line 54</c:v>
                </c:pt>
                <c:pt idx="55">
                  <c:v>Line 55</c:v>
                </c:pt>
                <c:pt idx="56">
                  <c:v>Line 56</c:v>
                </c:pt>
                <c:pt idx="57">
                  <c:v>Line 57</c:v>
                </c:pt>
                <c:pt idx="58">
                  <c:v>Line 58</c:v>
                </c:pt>
                <c:pt idx="59">
                  <c:v>Line 59</c:v>
                </c:pt>
                <c:pt idx="60">
                  <c:v>Line 60</c:v>
                </c:pt>
                <c:pt idx="61">
                  <c:v>Line 61</c:v>
                </c:pt>
                <c:pt idx="62">
                  <c:v>Line 62</c:v>
                </c:pt>
                <c:pt idx="63">
                  <c:v>Line 63</c:v>
                </c:pt>
              </c:strCache>
            </c:strRef>
          </c:cat>
          <c:val>
            <c:numRef>
              <c:f>milc!$B$27:$BM$27</c:f>
              <c:numCache>
                <c:formatCode>General</c:formatCode>
                <c:ptCount val="64"/>
                <c:pt idx="0">
                  <c:v>0.82462899999999995</c:v>
                </c:pt>
                <c:pt idx="1">
                  <c:v>2.4695900000000002</c:v>
                </c:pt>
                <c:pt idx="2">
                  <c:v>5.826189999999988</c:v>
                </c:pt>
                <c:pt idx="3">
                  <c:v>2.4793399999999997</c:v>
                </c:pt>
                <c:pt idx="4">
                  <c:v>0.83277200000000062</c:v>
                </c:pt>
                <c:pt idx="5">
                  <c:v>1.2230899999999999E-2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6.1087400000000144E-3</c:v>
                </c:pt>
                <c:pt idx="12">
                  <c:v>0</c:v>
                </c:pt>
                <c:pt idx="13">
                  <c:v>5.4982000000000149E-2</c:v>
                </c:pt>
                <c:pt idx="14">
                  <c:v>0</c:v>
                </c:pt>
                <c:pt idx="15">
                  <c:v>1.8358699999999999E-2</c:v>
                </c:pt>
                <c:pt idx="16">
                  <c:v>5.5039100000000001E-2</c:v>
                </c:pt>
                <c:pt idx="17">
                  <c:v>1.22287E-2</c:v>
                </c:pt>
                <c:pt idx="18">
                  <c:v>2.4493299999999999E-2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6.1214500000000014E-3</c:v>
                </c:pt>
                <c:pt idx="23">
                  <c:v>5.7685199999999872</c:v>
                </c:pt>
                <c:pt idx="24">
                  <c:v>7.5084099999999996</c:v>
                </c:pt>
                <c:pt idx="25">
                  <c:v>0</c:v>
                </c:pt>
                <c:pt idx="26">
                  <c:v>33.241600000000005</c:v>
                </c:pt>
                <c:pt idx="27">
                  <c:v>0.84937399999999996</c:v>
                </c:pt>
                <c:pt idx="28">
                  <c:v>0.83129600000000003</c:v>
                </c:pt>
                <c:pt idx="29">
                  <c:v>0</c:v>
                </c:pt>
                <c:pt idx="30">
                  <c:v>1.63453</c:v>
                </c:pt>
                <c:pt idx="31">
                  <c:v>3.8475700000000002</c:v>
                </c:pt>
                <c:pt idx="32">
                  <c:v>2.4461799999999999E-2</c:v>
                </c:pt>
                <c:pt idx="33">
                  <c:v>6.1154599999999996E-3</c:v>
                </c:pt>
                <c:pt idx="34">
                  <c:v>1.22264E-2</c:v>
                </c:pt>
                <c:pt idx="35">
                  <c:v>0</c:v>
                </c:pt>
                <c:pt idx="36">
                  <c:v>0</c:v>
                </c:pt>
                <c:pt idx="37">
                  <c:v>1.2225700000000001E-2</c:v>
                </c:pt>
                <c:pt idx="38">
                  <c:v>6.1120999999999997E-3</c:v>
                </c:pt>
                <c:pt idx="39">
                  <c:v>0</c:v>
                </c:pt>
                <c:pt idx="40">
                  <c:v>0</c:v>
                </c:pt>
                <c:pt idx="41">
                  <c:v>1.2210800000000001E-2</c:v>
                </c:pt>
                <c:pt idx="42">
                  <c:v>0.11608</c:v>
                </c:pt>
                <c:pt idx="43">
                  <c:v>3.0556699999999978E-2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0.85056900000000002</c:v>
                </c:pt>
                <c:pt idx="49">
                  <c:v>9.1076000000000015</c:v>
                </c:pt>
                <c:pt idx="50">
                  <c:v>7.4545599999999945</c:v>
                </c:pt>
                <c:pt idx="51">
                  <c:v>0.81315700000000002</c:v>
                </c:pt>
                <c:pt idx="52">
                  <c:v>0</c:v>
                </c:pt>
                <c:pt idx="53">
                  <c:v>1.2239899999999998E-2</c:v>
                </c:pt>
                <c:pt idx="54">
                  <c:v>9.4180300000000017</c:v>
                </c:pt>
                <c:pt idx="55">
                  <c:v>3.1592499999999935</c:v>
                </c:pt>
                <c:pt idx="56">
                  <c:v>6.1128399999999996E-3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</c:numCache>
            </c:numRef>
          </c:val>
        </c:ser>
        <c:ser>
          <c:idx val="26"/>
          <c:order val="26"/>
          <c:tx>
            <c:strRef>
              <c:f>milc!$A$28</c:f>
              <c:strCache>
                <c:ptCount val="1"/>
                <c:pt idx="0">
                  <c:v>Line 26</c:v>
                </c:pt>
              </c:strCache>
            </c:strRef>
          </c:tx>
          <c:cat>
            <c:strRef>
              <c:f>milc!$B$1:$BM$1</c:f>
              <c:strCache>
                <c:ptCount val="64"/>
                <c:pt idx="0">
                  <c:v>Line 0</c:v>
                </c:pt>
                <c:pt idx="1">
                  <c:v>Line 1</c:v>
                </c:pt>
                <c:pt idx="2">
                  <c:v>Line 2</c:v>
                </c:pt>
                <c:pt idx="3">
                  <c:v>Line 3</c:v>
                </c:pt>
                <c:pt idx="4">
                  <c:v>Line 4</c:v>
                </c:pt>
                <c:pt idx="5">
                  <c:v>Line 5</c:v>
                </c:pt>
                <c:pt idx="6">
                  <c:v>Line 6</c:v>
                </c:pt>
                <c:pt idx="7">
                  <c:v>Line 7</c:v>
                </c:pt>
                <c:pt idx="8">
                  <c:v>Line 8</c:v>
                </c:pt>
                <c:pt idx="9">
                  <c:v>Line 9</c:v>
                </c:pt>
                <c:pt idx="10">
                  <c:v>Line 10</c:v>
                </c:pt>
                <c:pt idx="11">
                  <c:v>Line 11</c:v>
                </c:pt>
                <c:pt idx="12">
                  <c:v>Line 12</c:v>
                </c:pt>
                <c:pt idx="13">
                  <c:v>Line 13</c:v>
                </c:pt>
                <c:pt idx="14">
                  <c:v>Line 14</c:v>
                </c:pt>
                <c:pt idx="15">
                  <c:v>Line 15</c:v>
                </c:pt>
                <c:pt idx="16">
                  <c:v>Line 16</c:v>
                </c:pt>
                <c:pt idx="17">
                  <c:v>Line 17</c:v>
                </c:pt>
                <c:pt idx="18">
                  <c:v>Line 18</c:v>
                </c:pt>
                <c:pt idx="19">
                  <c:v>Line 19</c:v>
                </c:pt>
                <c:pt idx="20">
                  <c:v>Line 20</c:v>
                </c:pt>
                <c:pt idx="21">
                  <c:v>Line 21</c:v>
                </c:pt>
                <c:pt idx="22">
                  <c:v>Line 22</c:v>
                </c:pt>
                <c:pt idx="23">
                  <c:v>Line 23</c:v>
                </c:pt>
                <c:pt idx="24">
                  <c:v>Line 24</c:v>
                </c:pt>
                <c:pt idx="25">
                  <c:v>Line 25</c:v>
                </c:pt>
                <c:pt idx="26">
                  <c:v>Line 26</c:v>
                </c:pt>
                <c:pt idx="27">
                  <c:v>Line 27</c:v>
                </c:pt>
                <c:pt idx="28">
                  <c:v>Line 28</c:v>
                </c:pt>
                <c:pt idx="29">
                  <c:v>Line 29</c:v>
                </c:pt>
                <c:pt idx="30">
                  <c:v>Line 30</c:v>
                </c:pt>
                <c:pt idx="31">
                  <c:v>Line 31</c:v>
                </c:pt>
                <c:pt idx="32">
                  <c:v>Line 32</c:v>
                </c:pt>
                <c:pt idx="33">
                  <c:v>Line 33</c:v>
                </c:pt>
                <c:pt idx="34">
                  <c:v>Line 34</c:v>
                </c:pt>
                <c:pt idx="35">
                  <c:v>Line 35</c:v>
                </c:pt>
                <c:pt idx="36">
                  <c:v>Line 36</c:v>
                </c:pt>
                <c:pt idx="37">
                  <c:v>Line 37</c:v>
                </c:pt>
                <c:pt idx="38">
                  <c:v>Line 38</c:v>
                </c:pt>
                <c:pt idx="39">
                  <c:v>Line 39</c:v>
                </c:pt>
                <c:pt idx="40">
                  <c:v>Line 40</c:v>
                </c:pt>
                <c:pt idx="41">
                  <c:v>Line 41</c:v>
                </c:pt>
                <c:pt idx="42">
                  <c:v>Line 42</c:v>
                </c:pt>
                <c:pt idx="43">
                  <c:v>Line 43</c:v>
                </c:pt>
                <c:pt idx="44">
                  <c:v>Line 44</c:v>
                </c:pt>
                <c:pt idx="45">
                  <c:v>Line 45</c:v>
                </c:pt>
                <c:pt idx="46">
                  <c:v>Line 46</c:v>
                </c:pt>
                <c:pt idx="47">
                  <c:v>Line 47</c:v>
                </c:pt>
                <c:pt idx="48">
                  <c:v>Line 48</c:v>
                </c:pt>
                <c:pt idx="49">
                  <c:v>Line 49</c:v>
                </c:pt>
                <c:pt idx="50">
                  <c:v>Line 50</c:v>
                </c:pt>
                <c:pt idx="51">
                  <c:v>Line 51</c:v>
                </c:pt>
                <c:pt idx="52">
                  <c:v>Line 52</c:v>
                </c:pt>
                <c:pt idx="53">
                  <c:v>Line 53</c:v>
                </c:pt>
                <c:pt idx="54">
                  <c:v>Line 54</c:v>
                </c:pt>
                <c:pt idx="55">
                  <c:v>Line 55</c:v>
                </c:pt>
                <c:pt idx="56">
                  <c:v>Line 56</c:v>
                </c:pt>
                <c:pt idx="57">
                  <c:v>Line 57</c:v>
                </c:pt>
                <c:pt idx="58">
                  <c:v>Line 58</c:v>
                </c:pt>
                <c:pt idx="59">
                  <c:v>Line 59</c:v>
                </c:pt>
                <c:pt idx="60">
                  <c:v>Line 60</c:v>
                </c:pt>
                <c:pt idx="61">
                  <c:v>Line 61</c:v>
                </c:pt>
                <c:pt idx="62">
                  <c:v>Line 62</c:v>
                </c:pt>
                <c:pt idx="63">
                  <c:v>Line 63</c:v>
                </c:pt>
              </c:strCache>
            </c:strRef>
          </c:cat>
          <c:val>
            <c:numRef>
              <c:f>milc!$B$28:$BM$28</c:f>
              <c:numCache>
                <c:formatCode>General</c:formatCode>
                <c:ptCount val="64"/>
                <c:pt idx="0">
                  <c:v>0</c:v>
                </c:pt>
                <c:pt idx="1">
                  <c:v>0.8313469999999995</c:v>
                </c:pt>
                <c:pt idx="2">
                  <c:v>2.4847000000000001</c:v>
                </c:pt>
                <c:pt idx="3">
                  <c:v>5.7973699999999999</c:v>
                </c:pt>
                <c:pt idx="4">
                  <c:v>2.4860699999999967</c:v>
                </c:pt>
                <c:pt idx="5">
                  <c:v>0.84393300000000004</c:v>
                </c:pt>
                <c:pt idx="6">
                  <c:v>1.2237699999999971E-2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6.1117200000000114E-3</c:v>
                </c:pt>
                <c:pt idx="13">
                  <c:v>6.1091100000000001E-3</c:v>
                </c:pt>
                <c:pt idx="14">
                  <c:v>7.3389999999999997E-2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2.4493299999999999E-2</c:v>
                </c:pt>
                <c:pt idx="19">
                  <c:v>6.1177000000000002E-3</c:v>
                </c:pt>
                <c:pt idx="20">
                  <c:v>0</c:v>
                </c:pt>
                <c:pt idx="21">
                  <c:v>2.4493299999999999E-2</c:v>
                </c:pt>
                <c:pt idx="22">
                  <c:v>0</c:v>
                </c:pt>
                <c:pt idx="23">
                  <c:v>0</c:v>
                </c:pt>
                <c:pt idx="24">
                  <c:v>5.7597100000000001</c:v>
                </c:pt>
                <c:pt idx="25">
                  <c:v>7.4445899999999945</c:v>
                </c:pt>
                <c:pt idx="26">
                  <c:v>0</c:v>
                </c:pt>
                <c:pt idx="27">
                  <c:v>33.363900000000001</c:v>
                </c:pt>
                <c:pt idx="28">
                  <c:v>0.83129600000000003</c:v>
                </c:pt>
                <c:pt idx="29">
                  <c:v>0.87488500000000191</c:v>
                </c:pt>
                <c:pt idx="30">
                  <c:v>0</c:v>
                </c:pt>
                <c:pt idx="31">
                  <c:v>1.5414699999999968</c:v>
                </c:pt>
                <c:pt idx="32">
                  <c:v>3.9261300000000001</c:v>
                </c:pt>
                <c:pt idx="33">
                  <c:v>6.1154599999999996E-3</c:v>
                </c:pt>
                <c:pt idx="34">
                  <c:v>3.0566099999999978E-2</c:v>
                </c:pt>
                <c:pt idx="35">
                  <c:v>6.1109799999999985E-3</c:v>
                </c:pt>
                <c:pt idx="36">
                  <c:v>6.1143400000000002E-3</c:v>
                </c:pt>
                <c:pt idx="37">
                  <c:v>1.8338500000000001E-2</c:v>
                </c:pt>
                <c:pt idx="38">
                  <c:v>1.83363E-2</c:v>
                </c:pt>
                <c:pt idx="39">
                  <c:v>0</c:v>
                </c:pt>
                <c:pt idx="40">
                  <c:v>6.1076200000000124E-3</c:v>
                </c:pt>
                <c:pt idx="41">
                  <c:v>0</c:v>
                </c:pt>
                <c:pt idx="42">
                  <c:v>6.1094800000000013E-3</c:v>
                </c:pt>
                <c:pt idx="43">
                  <c:v>9.778160000000001E-2</c:v>
                </c:pt>
                <c:pt idx="44">
                  <c:v>5.4958500000000014E-2</c:v>
                </c:pt>
                <c:pt idx="45">
                  <c:v>6.1180799999999997E-3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0.84465699999999999</c:v>
                </c:pt>
                <c:pt idx="50">
                  <c:v>9.149890000000001</c:v>
                </c:pt>
                <c:pt idx="51">
                  <c:v>7.4590399999999999</c:v>
                </c:pt>
                <c:pt idx="52">
                  <c:v>0.81335599999999997</c:v>
                </c:pt>
                <c:pt idx="53">
                  <c:v>1.2239899999999998E-2</c:v>
                </c:pt>
                <c:pt idx="54">
                  <c:v>6.1195800000000003E-3</c:v>
                </c:pt>
                <c:pt idx="55">
                  <c:v>9.3797800000000269</c:v>
                </c:pt>
                <c:pt idx="56">
                  <c:v>3.21536</c:v>
                </c:pt>
                <c:pt idx="57">
                  <c:v>0</c:v>
                </c:pt>
                <c:pt idx="58">
                  <c:v>0</c:v>
                </c:pt>
                <c:pt idx="59">
                  <c:v>6.1237000000000002E-3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</c:numCache>
            </c:numRef>
          </c:val>
        </c:ser>
        <c:ser>
          <c:idx val="27"/>
          <c:order val="27"/>
          <c:tx>
            <c:strRef>
              <c:f>milc!$A$29</c:f>
              <c:strCache>
                <c:ptCount val="1"/>
                <c:pt idx="0">
                  <c:v>Line 27</c:v>
                </c:pt>
              </c:strCache>
            </c:strRef>
          </c:tx>
          <c:cat>
            <c:strRef>
              <c:f>milc!$B$1:$BM$1</c:f>
              <c:strCache>
                <c:ptCount val="64"/>
                <c:pt idx="0">
                  <c:v>Line 0</c:v>
                </c:pt>
                <c:pt idx="1">
                  <c:v>Line 1</c:v>
                </c:pt>
                <c:pt idx="2">
                  <c:v>Line 2</c:v>
                </c:pt>
                <c:pt idx="3">
                  <c:v>Line 3</c:v>
                </c:pt>
                <c:pt idx="4">
                  <c:v>Line 4</c:v>
                </c:pt>
                <c:pt idx="5">
                  <c:v>Line 5</c:v>
                </c:pt>
                <c:pt idx="6">
                  <c:v>Line 6</c:v>
                </c:pt>
                <c:pt idx="7">
                  <c:v>Line 7</c:v>
                </c:pt>
                <c:pt idx="8">
                  <c:v>Line 8</c:v>
                </c:pt>
                <c:pt idx="9">
                  <c:v>Line 9</c:v>
                </c:pt>
                <c:pt idx="10">
                  <c:v>Line 10</c:v>
                </c:pt>
                <c:pt idx="11">
                  <c:v>Line 11</c:v>
                </c:pt>
                <c:pt idx="12">
                  <c:v>Line 12</c:v>
                </c:pt>
                <c:pt idx="13">
                  <c:v>Line 13</c:v>
                </c:pt>
                <c:pt idx="14">
                  <c:v>Line 14</c:v>
                </c:pt>
                <c:pt idx="15">
                  <c:v>Line 15</c:v>
                </c:pt>
                <c:pt idx="16">
                  <c:v>Line 16</c:v>
                </c:pt>
                <c:pt idx="17">
                  <c:v>Line 17</c:v>
                </c:pt>
                <c:pt idx="18">
                  <c:v>Line 18</c:v>
                </c:pt>
                <c:pt idx="19">
                  <c:v>Line 19</c:v>
                </c:pt>
                <c:pt idx="20">
                  <c:v>Line 20</c:v>
                </c:pt>
                <c:pt idx="21">
                  <c:v>Line 21</c:v>
                </c:pt>
                <c:pt idx="22">
                  <c:v>Line 22</c:v>
                </c:pt>
                <c:pt idx="23">
                  <c:v>Line 23</c:v>
                </c:pt>
                <c:pt idx="24">
                  <c:v>Line 24</c:v>
                </c:pt>
                <c:pt idx="25">
                  <c:v>Line 25</c:v>
                </c:pt>
                <c:pt idx="26">
                  <c:v>Line 26</c:v>
                </c:pt>
                <c:pt idx="27">
                  <c:v>Line 27</c:v>
                </c:pt>
                <c:pt idx="28">
                  <c:v>Line 28</c:v>
                </c:pt>
                <c:pt idx="29">
                  <c:v>Line 29</c:v>
                </c:pt>
                <c:pt idx="30">
                  <c:v>Line 30</c:v>
                </c:pt>
                <c:pt idx="31">
                  <c:v>Line 31</c:v>
                </c:pt>
                <c:pt idx="32">
                  <c:v>Line 32</c:v>
                </c:pt>
                <c:pt idx="33">
                  <c:v>Line 33</c:v>
                </c:pt>
                <c:pt idx="34">
                  <c:v>Line 34</c:v>
                </c:pt>
                <c:pt idx="35">
                  <c:v>Line 35</c:v>
                </c:pt>
                <c:pt idx="36">
                  <c:v>Line 36</c:v>
                </c:pt>
                <c:pt idx="37">
                  <c:v>Line 37</c:v>
                </c:pt>
                <c:pt idx="38">
                  <c:v>Line 38</c:v>
                </c:pt>
                <c:pt idx="39">
                  <c:v>Line 39</c:v>
                </c:pt>
                <c:pt idx="40">
                  <c:v>Line 40</c:v>
                </c:pt>
                <c:pt idx="41">
                  <c:v>Line 41</c:v>
                </c:pt>
                <c:pt idx="42">
                  <c:v>Line 42</c:v>
                </c:pt>
                <c:pt idx="43">
                  <c:v>Line 43</c:v>
                </c:pt>
                <c:pt idx="44">
                  <c:v>Line 44</c:v>
                </c:pt>
                <c:pt idx="45">
                  <c:v>Line 45</c:v>
                </c:pt>
                <c:pt idx="46">
                  <c:v>Line 46</c:v>
                </c:pt>
                <c:pt idx="47">
                  <c:v>Line 47</c:v>
                </c:pt>
                <c:pt idx="48">
                  <c:v>Line 48</c:v>
                </c:pt>
                <c:pt idx="49">
                  <c:v>Line 49</c:v>
                </c:pt>
                <c:pt idx="50">
                  <c:v>Line 50</c:v>
                </c:pt>
                <c:pt idx="51">
                  <c:v>Line 51</c:v>
                </c:pt>
                <c:pt idx="52">
                  <c:v>Line 52</c:v>
                </c:pt>
                <c:pt idx="53">
                  <c:v>Line 53</c:v>
                </c:pt>
                <c:pt idx="54">
                  <c:v>Line 54</c:v>
                </c:pt>
                <c:pt idx="55">
                  <c:v>Line 55</c:v>
                </c:pt>
                <c:pt idx="56">
                  <c:v>Line 56</c:v>
                </c:pt>
                <c:pt idx="57">
                  <c:v>Line 57</c:v>
                </c:pt>
                <c:pt idx="58">
                  <c:v>Line 58</c:v>
                </c:pt>
                <c:pt idx="59">
                  <c:v>Line 59</c:v>
                </c:pt>
                <c:pt idx="60">
                  <c:v>Line 60</c:v>
                </c:pt>
                <c:pt idx="61">
                  <c:v>Line 61</c:v>
                </c:pt>
                <c:pt idx="62">
                  <c:v>Line 62</c:v>
                </c:pt>
                <c:pt idx="63">
                  <c:v>Line 63</c:v>
                </c:pt>
              </c:strCache>
            </c:strRef>
          </c:cat>
          <c:val>
            <c:numRef>
              <c:f>milc!$B$29:$BM$29</c:f>
              <c:numCache>
                <c:formatCode>General</c:formatCode>
                <c:ptCount val="64"/>
                <c:pt idx="0">
                  <c:v>0</c:v>
                </c:pt>
                <c:pt idx="1">
                  <c:v>0</c:v>
                </c:pt>
                <c:pt idx="2">
                  <c:v>0.82619299999999996</c:v>
                </c:pt>
                <c:pt idx="3">
                  <c:v>2.47322</c:v>
                </c:pt>
                <c:pt idx="4">
                  <c:v>5.7926599999999997</c:v>
                </c:pt>
                <c:pt idx="5">
                  <c:v>2.5134499999999944</c:v>
                </c:pt>
                <c:pt idx="6">
                  <c:v>0.82604200000000005</c:v>
                </c:pt>
                <c:pt idx="7">
                  <c:v>6.1195800000000003E-3</c:v>
                </c:pt>
                <c:pt idx="8">
                  <c:v>6.1188300000000004E-3</c:v>
                </c:pt>
                <c:pt idx="9">
                  <c:v>0</c:v>
                </c:pt>
                <c:pt idx="10">
                  <c:v>0</c:v>
                </c:pt>
                <c:pt idx="11">
                  <c:v>6.1087400000000144E-3</c:v>
                </c:pt>
                <c:pt idx="12">
                  <c:v>1.2223400000000001E-2</c:v>
                </c:pt>
                <c:pt idx="13">
                  <c:v>0</c:v>
                </c:pt>
                <c:pt idx="14">
                  <c:v>0</c:v>
                </c:pt>
                <c:pt idx="15">
                  <c:v>4.8956600000000024E-2</c:v>
                </c:pt>
                <c:pt idx="16">
                  <c:v>6.1154599999999996E-3</c:v>
                </c:pt>
                <c:pt idx="17">
                  <c:v>0</c:v>
                </c:pt>
                <c:pt idx="18">
                  <c:v>0</c:v>
                </c:pt>
                <c:pt idx="19">
                  <c:v>6.1177000000000002E-2</c:v>
                </c:pt>
                <c:pt idx="20">
                  <c:v>0</c:v>
                </c:pt>
                <c:pt idx="21">
                  <c:v>1.8370000000000001E-2</c:v>
                </c:pt>
                <c:pt idx="22">
                  <c:v>1.2242900000000001E-2</c:v>
                </c:pt>
                <c:pt idx="23">
                  <c:v>6.1237000000000002E-3</c:v>
                </c:pt>
                <c:pt idx="24">
                  <c:v>1.8343000000000043E-2</c:v>
                </c:pt>
                <c:pt idx="25">
                  <c:v>5.7854799999999997</c:v>
                </c:pt>
                <c:pt idx="26">
                  <c:v>7.4386700000000125</c:v>
                </c:pt>
                <c:pt idx="27">
                  <c:v>0</c:v>
                </c:pt>
                <c:pt idx="28">
                  <c:v>33.355699999999999</c:v>
                </c:pt>
                <c:pt idx="29">
                  <c:v>0.82594100000000192</c:v>
                </c:pt>
                <c:pt idx="30">
                  <c:v>0.83869000000000193</c:v>
                </c:pt>
                <c:pt idx="31">
                  <c:v>0</c:v>
                </c:pt>
                <c:pt idx="32">
                  <c:v>1.6206</c:v>
                </c:pt>
                <c:pt idx="33">
                  <c:v>4.0973600000000001</c:v>
                </c:pt>
                <c:pt idx="34">
                  <c:v>2.445290000000001E-2</c:v>
                </c:pt>
                <c:pt idx="35">
                  <c:v>0</c:v>
                </c:pt>
                <c:pt idx="36">
                  <c:v>6.1143400000000002E-3</c:v>
                </c:pt>
                <c:pt idx="37">
                  <c:v>1.2225700000000001E-2</c:v>
                </c:pt>
                <c:pt idx="38">
                  <c:v>0</c:v>
                </c:pt>
                <c:pt idx="39">
                  <c:v>2.4433400000000011E-2</c:v>
                </c:pt>
                <c:pt idx="40">
                  <c:v>6.1076200000000124E-3</c:v>
                </c:pt>
                <c:pt idx="41">
                  <c:v>0</c:v>
                </c:pt>
                <c:pt idx="42">
                  <c:v>0</c:v>
                </c:pt>
                <c:pt idx="43">
                  <c:v>6.1113500000000024E-3</c:v>
                </c:pt>
                <c:pt idx="44">
                  <c:v>7.9384500000000024E-2</c:v>
                </c:pt>
                <c:pt idx="45">
                  <c:v>2.4472300000000068E-2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6.1207000000000024E-3</c:v>
                </c:pt>
                <c:pt idx="50">
                  <c:v>0.85072499999999995</c:v>
                </c:pt>
                <c:pt idx="51">
                  <c:v>9.1159200000000009</c:v>
                </c:pt>
                <c:pt idx="52">
                  <c:v>7.4119400000000004</c:v>
                </c:pt>
                <c:pt idx="53">
                  <c:v>0.844553</c:v>
                </c:pt>
                <c:pt idx="54">
                  <c:v>0</c:v>
                </c:pt>
                <c:pt idx="55">
                  <c:v>0</c:v>
                </c:pt>
                <c:pt idx="56">
                  <c:v>9.3709900000000008</c:v>
                </c:pt>
                <c:pt idx="57">
                  <c:v>3.17334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6.1255699999999995E-3</c:v>
                </c:pt>
                <c:pt idx="63">
                  <c:v>1.2253399999999998E-2</c:v>
                </c:pt>
              </c:numCache>
            </c:numRef>
          </c:val>
        </c:ser>
        <c:ser>
          <c:idx val="28"/>
          <c:order val="28"/>
          <c:tx>
            <c:strRef>
              <c:f>milc!$A$30</c:f>
              <c:strCache>
                <c:ptCount val="1"/>
                <c:pt idx="0">
                  <c:v>Line 28</c:v>
                </c:pt>
              </c:strCache>
            </c:strRef>
          </c:tx>
          <c:cat>
            <c:strRef>
              <c:f>milc!$B$1:$BM$1</c:f>
              <c:strCache>
                <c:ptCount val="64"/>
                <c:pt idx="0">
                  <c:v>Line 0</c:v>
                </c:pt>
                <c:pt idx="1">
                  <c:v>Line 1</c:v>
                </c:pt>
                <c:pt idx="2">
                  <c:v>Line 2</c:v>
                </c:pt>
                <c:pt idx="3">
                  <c:v>Line 3</c:v>
                </c:pt>
                <c:pt idx="4">
                  <c:v>Line 4</c:v>
                </c:pt>
                <c:pt idx="5">
                  <c:v>Line 5</c:v>
                </c:pt>
                <c:pt idx="6">
                  <c:v>Line 6</c:v>
                </c:pt>
                <c:pt idx="7">
                  <c:v>Line 7</c:v>
                </c:pt>
                <c:pt idx="8">
                  <c:v>Line 8</c:v>
                </c:pt>
                <c:pt idx="9">
                  <c:v>Line 9</c:v>
                </c:pt>
                <c:pt idx="10">
                  <c:v>Line 10</c:v>
                </c:pt>
                <c:pt idx="11">
                  <c:v>Line 11</c:v>
                </c:pt>
                <c:pt idx="12">
                  <c:v>Line 12</c:v>
                </c:pt>
                <c:pt idx="13">
                  <c:v>Line 13</c:v>
                </c:pt>
                <c:pt idx="14">
                  <c:v>Line 14</c:v>
                </c:pt>
                <c:pt idx="15">
                  <c:v>Line 15</c:v>
                </c:pt>
                <c:pt idx="16">
                  <c:v>Line 16</c:v>
                </c:pt>
                <c:pt idx="17">
                  <c:v>Line 17</c:v>
                </c:pt>
                <c:pt idx="18">
                  <c:v>Line 18</c:v>
                </c:pt>
                <c:pt idx="19">
                  <c:v>Line 19</c:v>
                </c:pt>
                <c:pt idx="20">
                  <c:v>Line 20</c:v>
                </c:pt>
                <c:pt idx="21">
                  <c:v>Line 21</c:v>
                </c:pt>
                <c:pt idx="22">
                  <c:v>Line 22</c:v>
                </c:pt>
                <c:pt idx="23">
                  <c:v>Line 23</c:v>
                </c:pt>
                <c:pt idx="24">
                  <c:v>Line 24</c:v>
                </c:pt>
                <c:pt idx="25">
                  <c:v>Line 25</c:v>
                </c:pt>
                <c:pt idx="26">
                  <c:v>Line 26</c:v>
                </c:pt>
                <c:pt idx="27">
                  <c:v>Line 27</c:v>
                </c:pt>
                <c:pt idx="28">
                  <c:v>Line 28</c:v>
                </c:pt>
                <c:pt idx="29">
                  <c:v>Line 29</c:v>
                </c:pt>
                <c:pt idx="30">
                  <c:v>Line 30</c:v>
                </c:pt>
                <c:pt idx="31">
                  <c:v>Line 31</c:v>
                </c:pt>
                <c:pt idx="32">
                  <c:v>Line 32</c:v>
                </c:pt>
                <c:pt idx="33">
                  <c:v>Line 33</c:v>
                </c:pt>
                <c:pt idx="34">
                  <c:v>Line 34</c:v>
                </c:pt>
                <c:pt idx="35">
                  <c:v>Line 35</c:v>
                </c:pt>
                <c:pt idx="36">
                  <c:v>Line 36</c:v>
                </c:pt>
                <c:pt idx="37">
                  <c:v>Line 37</c:v>
                </c:pt>
                <c:pt idx="38">
                  <c:v>Line 38</c:v>
                </c:pt>
                <c:pt idx="39">
                  <c:v>Line 39</c:v>
                </c:pt>
                <c:pt idx="40">
                  <c:v>Line 40</c:v>
                </c:pt>
                <c:pt idx="41">
                  <c:v>Line 41</c:v>
                </c:pt>
                <c:pt idx="42">
                  <c:v>Line 42</c:v>
                </c:pt>
                <c:pt idx="43">
                  <c:v>Line 43</c:v>
                </c:pt>
                <c:pt idx="44">
                  <c:v>Line 44</c:v>
                </c:pt>
                <c:pt idx="45">
                  <c:v>Line 45</c:v>
                </c:pt>
                <c:pt idx="46">
                  <c:v>Line 46</c:v>
                </c:pt>
                <c:pt idx="47">
                  <c:v>Line 47</c:v>
                </c:pt>
                <c:pt idx="48">
                  <c:v>Line 48</c:v>
                </c:pt>
                <c:pt idx="49">
                  <c:v>Line 49</c:v>
                </c:pt>
                <c:pt idx="50">
                  <c:v>Line 50</c:v>
                </c:pt>
                <c:pt idx="51">
                  <c:v>Line 51</c:v>
                </c:pt>
                <c:pt idx="52">
                  <c:v>Line 52</c:v>
                </c:pt>
                <c:pt idx="53">
                  <c:v>Line 53</c:v>
                </c:pt>
                <c:pt idx="54">
                  <c:v>Line 54</c:v>
                </c:pt>
                <c:pt idx="55">
                  <c:v>Line 55</c:v>
                </c:pt>
                <c:pt idx="56">
                  <c:v>Line 56</c:v>
                </c:pt>
                <c:pt idx="57">
                  <c:v>Line 57</c:v>
                </c:pt>
                <c:pt idx="58">
                  <c:v>Line 58</c:v>
                </c:pt>
                <c:pt idx="59">
                  <c:v>Line 59</c:v>
                </c:pt>
                <c:pt idx="60">
                  <c:v>Line 60</c:v>
                </c:pt>
                <c:pt idx="61">
                  <c:v>Line 61</c:v>
                </c:pt>
                <c:pt idx="62">
                  <c:v>Line 62</c:v>
                </c:pt>
                <c:pt idx="63">
                  <c:v>Line 63</c:v>
                </c:pt>
              </c:strCache>
            </c:strRef>
          </c:cat>
          <c:val>
            <c:numRef>
              <c:f>milc!$B$30:$BM$30</c:f>
              <c:numCache>
                <c:formatCode>General</c:formatCode>
                <c:ptCount val="64"/>
                <c:pt idx="0">
                  <c:v>0</c:v>
                </c:pt>
                <c:pt idx="1">
                  <c:v>0</c:v>
                </c:pt>
                <c:pt idx="2">
                  <c:v>6.1199500000000033E-3</c:v>
                </c:pt>
                <c:pt idx="3">
                  <c:v>0.82644600000000001</c:v>
                </c:pt>
                <c:pt idx="4">
                  <c:v>2.4615800000000001</c:v>
                </c:pt>
                <c:pt idx="5">
                  <c:v>5.8157999999999985</c:v>
                </c:pt>
                <c:pt idx="6">
                  <c:v>2.4964799999999934</c:v>
                </c:pt>
                <c:pt idx="7">
                  <c:v>0.82614299999999996</c:v>
                </c:pt>
                <c:pt idx="8">
                  <c:v>1.2237699999999971E-2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6.1158300000000001E-3</c:v>
                </c:pt>
                <c:pt idx="15">
                  <c:v>0.12239200000000018</c:v>
                </c:pt>
                <c:pt idx="16">
                  <c:v>6.1154600000000003E-2</c:v>
                </c:pt>
                <c:pt idx="17">
                  <c:v>1.22287E-2</c:v>
                </c:pt>
                <c:pt idx="18">
                  <c:v>0</c:v>
                </c:pt>
                <c:pt idx="19">
                  <c:v>6.1177000000000002E-3</c:v>
                </c:pt>
                <c:pt idx="20">
                  <c:v>0</c:v>
                </c:pt>
                <c:pt idx="21">
                  <c:v>3.6739900000000096E-2</c:v>
                </c:pt>
                <c:pt idx="22">
                  <c:v>0</c:v>
                </c:pt>
                <c:pt idx="23">
                  <c:v>0</c:v>
                </c:pt>
                <c:pt idx="24">
                  <c:v>1.22287E-2</c:v>
                </c:pt>
                <c:pt idx="25">
                  <c:v>0</c:v>
                </c:pt>
                <c:pt idx="26">
                  <c:v>5.7931099999999995</c:v>
                </c:pt>
                <c:pt idx="27">
                  <c:v>7.3754999999999997</c:v>
                </c:pt>
                <c:pt idx="28">
                  <c:v>0</c:v>
                </c:pt>
                <c:pt idx="29">
                  <c:v>33.453699999999998</c:v>
                </c:pt>
                <c:pt idx="30">
                  <c:v>0.85705500000000157</c:v>
                </c:pt>
                <c:pt idx="31">
                  <c:v>0.83190600000000003</c:v>
                </c:pt>
                <c:pt idx="32">
                  <c:v>1.2230899999999999E-2</c:v>
                </c:pt>
                <c:pt idx="33">
                  <c:v>1.6206</c:v>
                </c:pt>
                <c:pt idx="34">
                  <c:v>4.126419999999988</c:v>
                </c:pt>
                <c:pt idx="35">
                  <c:v>0</c:v>
                </c:pt>
                <c:pt idx="36">
                  <c:v>1.22287E-2</c:v>
                </c:pt>
                <c:pt idx="37">
                  <c:v>3.05642E-2</c:v>
                </c:pt>
                <c:pt idx="38">
                  <c:v>6.1120999999999997E-3</c:v>
                </c:pt>
                <c:pt idx="39">
                  <c:v>0</c:v>
                </c:pt>
                <c:pt idx="40">
                  <c:v>2.4430500000000001E-2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9.1771200000000011E-2</c:v>
                </c:pt>
                <c:pt idx="46">
                  <c:v>3.6730900000000052E-2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6.1203300000000002E-3</c:v>
                </c:pt>
                <c:pt idx="51">
                  <c:v>0.83149899999999999</c:v>
                </c:pt>
                <c:pt idx="52">
                  <c:v>9.1426100000000012</c:v>
                </c:pt>
                <c:pt idx="53">
                  <c:v>7.4234999999999998</c:v>
                </c:pt>
                <c:pt idx="54">
                  <c:v>0.8322619999999995</c:v>
                </c:pt>
                <c:pt idx="55">
                  <c:v>6.1225699999999999E-3</c:v>
                </c:pt>
                <c:pt idx="56">
                  <c:v>0</c:v>
                </c:pt>
                <c:pt idx="57">
                  <c:v>9.2815699999999985</c:v>
                </c:pt>
                <c:pt idx="58">
                  <c:v>3.1971599999999998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</c:numCache>
            </c:numRef>
          </c:val>
        </c:ser>
        <c:ser>
          <c:idx val="29"/>
          <c:order val="29"/>
          <c:tx>
            <c:strRef>
              <c:f>milc!$A$31</c:f>
              <c:strCache>
                <c:ptCount val="1"/>
                <c:pt idx="0">
                  <c:v>Line 29</c:v>
                </c:pt>
              </c:strCache>
            </c:strRef>
          </c:tx>
          <c:cat>
            <c:strRef>
              <c:f>milc!$B$1:$BM$1</c:f>
              <c:strCache>
                <c:ptCount val="64"/>
                <c:pt idx="0">
                  <c:v>Line 0</c:v>
                </c:pt>
                <c:pt idx="1">
                  <c:v>Line 1</c:v>
                </c:pt>
                <c:pt idx="2">
                  <c:v>Line 2</c:v>
                </c:pt>
                <c:pt idx="3">
                  <c:v>Line 3</c:v>
                </c:pt>
                <c:pt idx="4">
                  <c:v>Line 4</c:v>
                </c:pt>
                <c:pt idx="5">
                  <c:v>Line 5</c:v>
                </c:pt>
                <c:pt idx="6">
                  <c:v>Line 6</c:v>
                </c:pt>
                <c:pt idx="7">
                  <c:v>Line 7</c:v>
                </c:pt>
                <c:pt idx="8">
                  <c:v>Line 8</c:v>
                </c:pt>
                <c:pt idx="9">
                  <c:v>Line 9</c:v>
                </c:pt>
                <c:pt idx="10">
                  <c:v>Line 10</c:v>
                </c:pt>
                <c:pt idx="11">
                  <c:v>Line 11</c:v>
                </c:pt>
                <c:pt idx="12">
                  <c:v>Line 12</c:v>
                </c:pt>
                <c:pt idx="13">
                  <c:v>Line 13</c:v>
                </c:pt>
                <c:pt idx="14">
                  <c:v>Line 14</c:v>
                </c:pt>
                <c:pt idx="15">
                  <c:v>Line 15</c:v>
                </c:pt>
                <c:pt idx="16">
                  <c:v>Line 16</c:v>
                </c:pt>
                <c:pt idx="17">
                  <c:v>Line 17</c:v>
                </c:pt>
                <c:pt idx="18">
                  <c:v>Line 18</c:v>
                </c:pt>
                <c:pt idx="19">
                  <c:v>Line 19</c:v>
                </c:pt>
                <c:pt idx="20">
                  <c:v>Line 20</c:v>
                </c:pt>
                <c:pt idx="21">
                  <c:v>Line 21</c:v>
                </c:pt>
                <c:pt idx="22">
                  <c:v>Line 22</c:v>
                </c:pt>
                <c:pt idx="23">
                  <c:v>Line 23</c:v>
                </c:pt>
                <c:pt idx="24">
                  <c:v>Line 24</c:v>
                </c:pt>
                <c:pt idx="25">
                  <c:v>Line 25</c:v>
                </c:pt>
                <c:pt idx="26">
                  <c:v>Line 26</c:v>
                </c:pt>
                <c:pt idx="27">
                  <c:v>Line 27</c:v>
                </c:pt>
                <c:pt idx="28">
                  <c:v>Line 28</c:v>
                </c:pt>
                <c:pt idx="29">
                  <c:v>Line 29</c:v>
                </c:pt>
                <c:pt idx="30">
                  <c:v>Line 30</c:v>
                </c:pt>
                <c:pt idx="31">
                  <c:v>Line 31</c:v>
                </c:pt>
                <c:pt idx="32">
                  <c:v>Line 32</c:v>
                </c:pt>
                <c:pt idx="33">
                  <c:v>Line 33</c:v>
                </c:pt>
                <c:pt idx="34">
                  <c:v>Line 34</c:v>
                </c:pt>
                <c:pt idx="35">
                  <c:v>Line 35</c:v>
                </c:pt>
                <c:pt idx="36">
                  <c:v>Line 36</c:v>
                </c:pt>
                <c:pt idx="37">
                  <c:v>Line 37</c:v>
                </c:pt>
                <c:pt idx="38">
                  <c:v>Line 38</c:v>
                </c:pt>
                <c:pt idx="39">
                  <c:v>Line 39</c:v>
                </c:pt>
                <c:pt idx="40">
                  <c:v>Line 40</c:v>
                </c:pt>
                <c:pt idx="41">
                  <c:v>Line 41</c:v>
                </c:pt>
                <c:pt idx="42">
                  <c:v>Line 42</c:v>
                </c:pt>
                <c:pt idx="43">
                  <c:v>Line 43</c:v>
                </c:pt>
                <c:pt idx="44">
                  <c:v>Line 44</c:v>
                </c:pt>
                <c:pt idx="45">
                  <c:v>Line 45</c:v>
                </c:pt>
                <c:pt idx="46">
                  <c:v>Line 46</c:v>
                </c:pt>
                <c:pt idx="47">
                  <c:v>Line 47</c:v>
                </c:pt>
                <c:pt idx="48">
                  <c:v>Line 48</c:v>
                </c:pt>
                <c:pt idx="49">
                  <c:v>Line 49</c:v>
                </c:pt>
                <c:pt idx="50">
                  <c:v>Line 50</c:v>
                </c:pt>
                <c:pt idx="51">
                  <c:v>Line 51</c:v>
                </c:pt>
                <c:pt idx="52">
                  <c:v>Line 52</c:v>
                </c:pt>
                <c:pt idx="53">
                  <c:v>Line 53</c:v>
                </c:pt>
                <c:pt idx="54">
                  <c:v>Line 54</c:v>
                </c:pt>
                <c:pt idx="55">
                  <c:v>Line 55</c:v>
                </c:pt>
                <c:pt idx="56">
                  <c:v>Line 56</c:v>
                </c:pt>
                <c:pt idx="57">
                  <c:v>Line 57</c:v>
                </c:pt>
                <c:pt idx="58">
                  <c:v>Line 58</c:v>
                </c:pt>
                <c:pt idx="59">
                  <c:v>Line 59</c:v>
                </c:pt>
                <c:pt idx="60">
                  <c:v>Line 60</c:v>
                </c:pt>
                <c:pt idx="61">
                  <c:v>Line 61</c:v>
                </c:pt>
                <c:pt idx="62">
                  <c:v>Line 62</c:v>
                </c:pt>
                <c:pt idx="63">
                  <c:v>Line 63</c:v>
                </c:pt>
              </c:strCache>
            </c:strRef>
          </c:cat>
          <c:val>
            <c:numRef>
              <c:f>milc!$B$31:$BM$31</c:f>
              <c:numCache>
                <c:formatCode>General</c:formatCode>
                <c:ptCount val="6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0.82664900000000241</c:v>
                </c:pt>
                <c:pt idx="5">
                  <c:v>2.4828799999999944</c:v>
                </c:pt>
                <c:pt idx="6">
                  <c:v>5.812889999999987</c:v>
                </c:pt>
                <c:pt idx="7">
                  <c:v>2.4784299999999977</c:v>
                </c:pt>
                <c:pt idx="8">
                  <c:v>0.83827900000000144</c:v>
                </c:pt>
                <c:pt idx="9">
                  <c:v>0</c:v>
                </c:pt>
                <c:pt idx="10">
                  <c:v>1.2234699999999998E-2</c:v>
                </c:pt>
                <c:pt idx="11">
                  <c:v>1.8326200000000001E-2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6.1143400000000001E-2</c:v>
                </c:pt>
                <c:pt idx="18">
                  <c:v>0</c:v>
                </c:pt>
                <c:pt idx="19">
                  <c:v>0</c:v>
                </c:pt>
                <c:pt idx="20">
                  <c:v>6.1147099999999998E-3</c:v>
                </c:pt>
                <c:pt idx="21">
                  <c:v>4.2863300000000104E-2</c:v>
                </c:pt>
                <c:pt idx="22">
                  <c:v>0</c:v>
                </c:pt>
                <c:pt idx="23">
                  <c:v>1.22474E-2</c:v>
                </c:pt>
                <c:pt idx="24">
                  <c:v>2.4457400000000001E-2</c:v>
                </c:pt>
                <c:pt idx="25">
                  <c:v>6.1222000000000004E-3</c:v>
                </c:pt>
                <c:pt idx="26">
                  <c:v>0</c:v>
                </c:pt>
                <c:pt idx="27">
                  <c:v>5.7867400000000115</c:v>
                </c:pt>
                <c:pt idx="28">
                  <c:v>7.4449899999999882</c:v>
                </c:pt>
                <c:pt idx="29">
                  <c:v>0</c:v>
                </c:pt>
                <c:pt idx="30">
                  <c:v>33.327200000000005</c:v>
                </c:pt>
                <c:pt idx="31">
                  <c:v>0.88084200000000001</c:v>
                </c:pt>
                <c:pt idx="32">
                  <c:v>0.83781799999999951</c:v>
                </c:pt>
                <c:pt idx="33">
                  <c:v>6.1154599999999996E-3</c:v>
                </c:pt>
                <c:pt idx="34">
                  <c:v>1.69947</c:v>
                </c:pt>
                <c:pt idx="35">
                  <c:v>4.0637999999999996</c:v>
                </c:pt>
                <c:pt idx="36">
                  <c:v>1.22287E-2</c:v>
                </c:pt>
                <c:pt idx="37">
                  <c:v>0</c:v>
                </c:pt>
                <c:pt idx="38">
                  <c:v>0</c:v>
                </c:pt>
                <c:pt idx="39">
                  <c:v>1.8325100000000021E-2</c:v>
                </c:pt>
                <c:pt idx="40">
                  <c:v>1.8322800000000049E-2</c:v>
                </c:pt>
                <c:pt idx="41">
                  <c:v>6.1053800000000014E-3</c:v>
                </c:pt>
                <c:pt idx="42">
                  <c:v>0</c:v>
                </c:pt>
                <c:pt idx="43">
                  <c:v>1.8334E-2</c:v>
                </c:pt>
                <c:pt idx="44">
                  <c:v>0</c:v>
                </c:pt>
                <c:pt idx="45">
                  <c:v>0</c:v>
                </c:pt>
                <c:pt idx="46">
                  <c:v>9.7949199999999986E-2</c:v>
                </c:pt>
                <c:pt idx="47">
                  <c:v>1.8377800000000003E-2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0.88674200000000003</c:v>
                </c:pt>
                <c:pt idx="53">
                  <c:v>9.1248499999999986</c:v>
                </c:pt>
                <c:pt idx="54">
                  <c:v>7.4352900000000126</c:v>
                </c:pt>
                <c:pt idx="55">
                  <c:v>0.82654700000000003</c:v>
                </c:pt>
                <c:pt idx="56">
                  <c:v>3.05642E-2</c:v>
                </c:pt>
                <c:pt idx="57">
                  <c:v>6.1143400000000002E-3</c:v>
                </c:pt>
                <c:pt idx="58">
                  <c:v>9.4628500000000066</c:v>
                </c:pt>
                <c:pt idx="59">
                  <c:v>3.1781999999999999</c:v>
                </c:pt>
                <c:pt idx="60">
                  <c:v>0</c:v>
                </c:pt>
                <c:pt idx="61">
                  <c:v>6.1263200000000123E-3</c:v>
                </c:pt>
                <c:pt idx="62">
                  <c:v>0</c:v>
                </c:pt>
                <c:pt idx="63">
                  <c:v>6.1267000000000014E-3</c:v>
                </c:pt>
              </c:numCache>
            </c:numRef>
          </c:val>
        </c:ser>
        <c:ser>
          <c:idx val="30"/>
          <c:order val="30"/>
          <c:tx>
            <c:strRef>
              <c:f>milc!$A$32</c:f>
              <c:strCache>
                <c:ptCount val="1"/>
                <c:pt idx="0">
                  <c:v>Line 30</c:v>
                </c:pt>
              </c:strCache>
            </c:strRef>
          </c:tx>
          <c:cat>
            <c:strRef>
              <c:f>milc!$B$1:$BM$1</c:f>
              <c:strCache>
                <c:ptCount val="64"/>
                <c:pt idx="0">
                  <c:v>Line 0</c:v>
                </c:pt>
                <c:pt idx="1">
                  <c:v>Line 1</c:v>
                </c:pt>
                <c:pt idx="2">
                  <c:v>Line 2</c:v>
                </c:pt>
                <c:pt idx="3">
                  <c:v>Line 3</c:v>
                </c:pt>
                <c:pt idx="4">
                  <c:v>Line 4</c:v>
                </c:pt>
                <c:pt idx="5">
                  <c:v>Line 5</c:v>
                </c:pt>
                <c:pt idx="6">
                  <c:v>Line 6</c:v>
                </c:pt>
                <c:pt idx="7">
                  <c:v>Line 7</c:v>
                </c:pt>
                <c:pt idx="8">
                  <c:v>Line 8</c:v>
                </c:pt>
                <c:pt idx="9">
                  <c:v>Line 9</c:v>
                </c:pt>
                <c:pt idx="10">
                  <c:v>Line 10</c:v>
                </c:pt>
                <c:pt idx="11">
                  <c:v>Line 11</c:v>
                </c:pt>
                <c:pt idx="12">
                  <c:v>Line 12</c:v>
                </c:pt>
                <c:pt idx="13">
                  <c:v>Line 13</c:v>
                </c:pt>
                <c:pt idx="14">
                  <c:v>Line 14</c:v>
                </c:pt>
                <c:pt idx="15">
                  <c:v>Line 15</c:v>
                </c:pt>
                <c:pt idx="16">
                  <c:v>Line 16</c:v>
                </c:pt>
                <c:pt idx="17">
                  <c:v>Line 17</c:v>
                </c:pt>
                <c:pt idx="18">
                  <c:v>Line 18</c:v>
                </c:pt>
                <c:pt idx="19">
                  <c:v>Line 19</c:v>
                </c:pt>
                <c:pt idx="20">
                  <c:v>Line 20</c:v>
                </c:pt>
                <c:pt idx="21">
                  <c:v>Line 21</c:v>
                </c:pt>
                <c:pt idx="22">
                  <c:v>Line 22</c:v>
                </c:pt>
                <c:pt idx="23">
                  <c:v>Line 23</c:v>
                </c:pt>
                <c:pt idx="24">
                  <c:v>Line 24</c:v>
                </c:pt>
                <c:pt idx="25">
                  <c:v>Line 25</c:v>
                </c:pt>
                <c:pt idx="26">
                  <c:v>Line 26</c:v>
                </c:pt>
                <c:pt idx="27">
                  <c:v>Line 27</c:v>
                </c:pt>
                <c:pt idx="28">
                  <c:v>Line 28</c:v>
                </c:pt>
                <c:pt idx="29">
                  <c:v>Line 29</c:v>
                </c:pt>
                <c:pt idx="30">
                  <c:v>Line 30</c:v>
                </c:pt>
                <c:pt idx="31">
                  <c:v>Line 31</c:v>
                </c:pt>
                <c:pt idx="32">
                  <c:v>Line 32</c:v>
                </c:pt>
                <c:pt idx="33">
                  <c:v>Line 33</c:v>
                </c:pt>
                <c:pt idx="34">
                  <c:v>Line 34</c:v>
                </c:pt>
                <c:pt idx="35">
                  <c:v>Line 35</c:v>
                </c:pt>
                <c:pt idx="36">
                  <c:v>Line 36</c:v>
                </c:pt>
                <c:pt idx="37">
                  <c:v>Line 37</c:v>
                </c:pt>
                <c:pt idx="38">
                  <c:v>Line 38</c:v>
                </c:pt>
                <c:pt idx="39">
                  <c:v>Line 39</c:v>
                </c:pt>
                <c:pt idx="40">
                  <c:v>Line 40</c:v>
                </c:pt>
                <c:pt idx="41">
                  <c:v>Line 41</c:v>
                </c:pt>
                <c:pt idx="42">
                  <c:v>Line 42</c:v>
                </c:pt>
                <c:pt idx="43">
                  <c:v>Line 43</c:v>
                </c:pt>
                <c:pt idx="44">
                  <c:v>Line 44</c:v>
                </c:pt>
                <c:pt idx="45">
                  <c:v>Line 45</c:v>
                </c:pt>
                <c:pt idx="46">
                  <c:v>Line 46</c:v>
                </c:pt>
                <c:pt idx="47">
                  <c:v>Line 47</c:v>
                </c:pt>
                <c:pt idx="48">
                  <c:v>Line 48</c:v>
                </c:pt>
                <c:pt idx="49">
                  <c:v>Line 49</c:v>
                </c:pt>
                <c:pt idx="50">
                  <c:v>Line 50</c:v>
                </c:pt>
                <c:pt idx="51">
                  <c:v>Line 51</c:v>
                </c:pt>
                <c:pt idx="52">
                  <c:v>Line 52</c:v>
                </c:pt>
                <c:pt idx="53">
                  <c:v>Line 53</c:v>
                </c:pt>
                <c:pt idx="54">
                  <c:v>Line 54</c:v>
                </c:pt>
                <c:pt idx="55">
                  <c:v>Line 55</c:v>
                </c:pt>
                <c:pt idx="56">
                  <c:v>Line 56</c:v>
                </c:pt>
                <c:pt idx="57">
                  <c:v>Line 57</c:v>
                </c:pt>
                <c:pt idx="58">
                  <c:v>Line 58</c:v>
                </c:pt>
                <c:pt idx="59">
                  <c:v>Line 59</c:v>
                </c:pt>
                <c:pt idx="60">
                  <c:v>Line 60</c:v>
                </c:pt>
                <c:pt idx="61">
                  <c:v>Line 61</c:v>
                </c:pt>
                <c:pt idx="62">
                  <c:v>Line 62</c:v>
                </c:pt>
                <c:pt idx="63">
                  <c:v>Line 63</c:v>
                </c:pt>
              </c:strCache>
            </c:strRef>
          </c:cat>
          <c:val>
            <c:numRef>
              <c:f>milc!$B$32:$BM$32</c:f>
              <c:numCache>
                <c:formatCode>General</c:formatCode>
                <c:ptCount val="6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0.82558699999999807</c:v>
                </c:pt>
                <c:pt idx="6">
                  <c:v>2.4720099999999934</c:v>
                </c:pt>
                <c:pt idx="7">
                  <c:v>5.8197200000000002</c:v>
                </c:pt>
                <c:pt idx="8">
                  <c:v>2.4964799999999934</c:v>
                </c:pt>
                <c:pt idx="9">
                  <c:v>0.83109299999999997</c:v>
                </c:pt>
                <c:pt idx="10">
                  <c:v>0</c:v>
                </c:pt>
                <c:pt idx="11">
                  <c:v>1.8326200000000001E-2</c:v>
                </c:pt>
                <c:pt idx="12">
                  <c:v>6.1117200000000114E-3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4.8986599999999998E-2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1.8371100000000001E-2</c:v>
                </c:pt>
                <c:pt idx="24">
                  <c:v>1.8343000000000043E-2</c:v>
                </c:pt>
                <c:pt idx="25">
                  <c:v>3.0610999999999999E-2</c:v>
                </c:pt>
                <c:pt idx="26">
                  <c:v>6.1173299999999998E-3</c:v>
                </c:pt>
                <c:pt idx="27">
                  <c:v>3.0553000000000011E-2</c:v>
                </c:pt>
                <c:pt idx="28">
                  <c:v>5.7701700000000002</c:v>
                </c:pt>
                <c:pt idx="29">
                  <c:v>7.4640599999999955</c:v>
                </c:pt>
                <c:pt idx="30">
                  <c:v>0</c:v>
                </c:pt>
                <c:pt idx="31">
                  <c:v>33.349599999999995</c:v>
                </c:pt>
                <c:pt idx="32">
                  <c:v>0.83781799999999951</c:v>
                </c:pt>
                <c:pt idx="33">
                  <c:v>0.83170299999999997</c:v>
                </c:pt>
                <c:pt idx="34">
                  <c:v>0</c:v>
                </c:pt>
                <c:pt idx="35">
                  <c:v>1.6316299999999968</c:v>
                </c:pt>
                <c:pt idx="36">
                  <c:v>4.1149499999999861</c:v>
                </c:pt>
                <c:pt idx="37">
                  <c:v>0</c:v>
                </c:pt>
                <c:pt idx="38">
                  <c:v>2.4448399999999999E-2</c:v>
                </c:pt>
                <c:pt idx="39">
                  <c:v>0</c:v>
                </c:pt>
                <c:pt idx="40">
                  <c:v>6.1076200000000124E-3</c:v>
                </c:pt>
                <c:pt idx="41">
                  <c:v>0</c:v>
                </c:pt>
                <c:pt idx="42">
                  <c:v>6.1094800000000013E-3</c:v>
                </c:pt>
                <c:pt idx="43">
                  <c:v>6.1113500000000024E-3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0.122519</c:v>
                </c:pt>
                <c:pt idx="48">
                  <c:v>3.6715200000000052E-2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0.89963300000000002</c:v>
                </c:pt>
                <c:pt idx="54">
                  <c:v>9.11205</c:v>
                </c:pt>
                <c:pt idx="55">
                  <c:v>7.4328000000000003</c:v>
                </c:pt>
                <c:pt idx="56">
                  <c:v>0.84357199999999999</c:v>
                </c:pt>
                <c:pt idx="57">
                  <c:v>0</c:v>
                </c:pt>
                <c:pt idx="58">
                  <c:v>6.1248199999999883E-3</c:v>
                </c:pt>
                <c:pt idx="59">
                  <c:v>9.2835300000000007</c:v>
                </c:pt>
                <c:pt idx="60">
                  <c:v>3.1041400000000001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</c:numCache>
            </c:numRef>
          </c:val>
        </c:ser>
        <c:ser>
          <c:idx val="31"/>
          <c:order val="31"/>
          <c:tx>
            <c:strRef>
              <c:f>milc!$A$33</c:f>
              <c:strCache>
                <c:ptCount val="1"/>
                <c:pt idx="0">
                  <c:v>Line 31</c:v>
                </c:pt>
              </c:strCache>
            </c:strRef>
          </c:tx>
          <c:cat>
            <c:strRef>
              <c:f>milc!$B$1:$BM$1</c:f>
              <c:strCache>
                <c:ptCount val="64"/>
                <c:pt idx="0">
                  <c:v>Line 0</c:v>
                </c:pt>
                <c:pt idx="1">
                  <c:v>Line 1</c:v>
                </c:pt>
                <c:pt idx="2">
                  <c:v>Line 2</c:v>
                </c:pt>
                <c:pt idx="3">
                  <c:v>Line 3</c:v>
                </c:pt>
                <c:pt idx="4">
                  <c:v>Line 4</c:v>
                </c:pt>
                <c:pt idx="5">
                  <c:v>Line 5</c:v>
                </c:pt>
                <c:pt idx="6">
                  <c:v>Line 6</c:v>
                </c:pt>
                <c:pt idx="7">
                  <c:v>Line 7</c:v>
                </c:pt>
                <c:pt idx="8">
                  <c:v>Line 8</c:v>
                </c:pt>
                <c:pt idx="9">
                  <c:v>Line 9</c:v>
                </c:pt>
                <c:pt idx="10">
                  <c:v>Line 10</c:v>
                </c:pt>
                <c:pt idx="11">
                  <c:v>Line 11</c:v>
                </c:pt>
                <c:pt idx="12">
                  <c:v>Line 12</c:v>
                </c:pt>
                <c:pt idx="13">
                  <c:v>Line 13</c:v>
                </c:pt>
                <c:pt idx="14">
                  <c:v>Line 14</c:v>
                </c:pt>
                <c:pt idx="15">
                  <c:v>Line 15</c:v>
                </c:pt>
                <c:pt idx="16">
                  <c:v>Line 16</c:v>
                </c:pt>
                <c:pt idx="17">
                  <c:v>Line 17</c:v>
                </c:pt>
                <c:pt idx="18">
                  <c:v>Line 18</c:v>
                </c:pt>
                <c:pt idx="19">
                  <c:v>Line 19</c:v>
                </c:pt>
                <c:pt idx="20">
                  <c:v>Line 20</c:v>
                </c:pt>
                <c:pt idx="21">
                  <c:v>Line 21</c:v>
                </c:pt>
                <c:pt idx="22">
                  <c:v>Line 22</c:v>
                </c:pt>
                <c:pt idx="23">
                  <c:v>Line 23</c:v>
                </c:pt>
                <c:pt idx="24">
                  <c:v>Line 24</c:v>
                </c:pt>
                <c:pt idx="25">
                  <c:v>Line 25</c:v>
                </c:pt>
                <c:pt idx="26">
                  <c:v>Line 26</c:v>
                </c:pt>
                <c:pt idx="27">
                  <c:v>Line 27</c:v>
                </c:pt>
                <c:pt idx="28">
                  <c:v>Line 28</c:v>
                </c:pt>
                <c:pt idx="29">
                  <c:v>Line 29</c:v>
                </c:pt>
                <c:pt idx="30">
                  <c:v>Line 30</c:v>
                </c:pt>
                <c:pt idx="31">
                  <c:v>Line 31</c:v>
                </c:pt>
                <c:pt idx="32">
                  <c:v>Line 32</c:v>
                </c:pt>
                <c:pt idx="33">
                  <c:v>Line 33</c:v>
                </c:pt>
                <c:pt idx="34">
                  <c:v>Line 34</c:v>
                </c:pt>
                <c:pt idx="35">
                  <c:v>Line 35</c:v>
                </c:pt>
                <c:pt idx="36">
                  <c:v>Line 36</c:v>
                </c:pt>
                <c:pt idx="37">
                  <c:v>Line 37</c:v>
                </c:pt>
                <c:pt idx="38">
                  <c:v>Line 38</c:v>
                </c:pt>
                <c:pt idx="39">
                  <c:v>Line 39</c:v>
                </c:pt>
                <c:pt idx="40">
                  <c:v>Line 40</c:v>
                </c:pt>
                <c:pt idx="41">
                  <c:v>Line 41</c:v>
                </c:pt>
                <c:pt idx="42">
                  <c:v>Line 42</c:v>
                </c:pt>
                <c:pt idx="43">
                  <c:v>Line 43</c:v>
                </c:pt>
                <c:pt idx="44">
                  <c:v>Line 44</c:v>
                </c:pt>
                <c:pt idx="45">
                  <c:v>Line 45</c:v>
                </c:pt>
                <c:pt idx="46">
                  <c:v>Line 46</c:v>
                </c:pt>
                <c:pt idx="47">
                  <c:v>Line 47</c:v>
                </c:pt>
                <c:pt idx="48">
                  <c:v>Line 48</c:v>
                </c:pt>
                <c:pt idx="49">
                  <c:v>Line 49</c:v>
                </c:pt>
                <c:pt idx="50">
                  <c:v>Line 50</c:v>
                </c:pt>
                <c:pt idx="51">
                  <c:v>Line 51</c:v>
                </c:pt>
                <c:pt idx="52">
                  <c:v>Line 52</c:v>
                </c:pt>
                <c:pt idx="53">
                  <c:v>Line 53</c:v>
                </c:pt>
                <c:pt idx="54">
                  <c:v>Line 54</c:v>
                </c:pt>
                <c:pt idx="55">
                  <c:v>Line 55</c:v>
                </c:pt>
                <c:pt idx="56">
                  <c:v>Line 56</c:v>
                </c:pt>
                <c:pt idx="57">
                  <c:v>Line 57</c:v>
                </c:pt>
                <c:pt idx="58">
                  <c:v>Line 58</c:v>
                </c:pt>
                <c:pt idx="59">
                  <c:v>Line 59</c:v>
                </c:pt>
                <c:pt idx="60">
                  <c:v>Line 60</c:v>
                </c:pt>
                <c:pt idx="61">
                  <c:v>Line 61</c:v>
                </c:pt>
                <c:pt idx="62">
                  <c:v>Line 62</c:v>
                </c:pt>
                <c:pt idx="63">
                  <c:v>Line 63</c:v>
                </c:pt>
              </c:strCache>
            </c:strRef>
          </c:cat>
          <c:val>
            <c:numRef>
              <c:f>milc!$B$33:$BM$33</c:f>
              <c:numCache>
                <c:formatCode>General</c:formatCode>
                <c:ptCount val="6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0.81380399999999997</c:v>
                </c:pt>
                <c:pt idx="7">
                  <c:v>2.4906699999999944</c:v>
                </c:pt>
                <c:pt idx="8">
                  <c:v>5.7884099999999998</c:v>
                </c:pt>
                <c:pt idx="9">
                  <c:v>2.4749499999999967</c:v>
                </c:pt>
                <c:pt idx="10">
                  <c:v>0.8319569999999995</c:v>
                </c:pt>
                <c:pt idx="11">
                  <c:v>2.4434899999999999E-2</c:v>
                </c:pt>
                <c:pt idx="12">
                  <c:v>0</c:v>
                </c:pt>
                <c:pt idx="13">
                  <c:v>0</c:v>
                </c:pt>
                <c:pt idx="14">
                  <c:v>6.1158300000000001E-3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0.17741300000000051</c:v>
                </c:pt>
                <c:pt idx="20">
                  <c:v>0</c:v>
                </c:pt>
                <c:pt idx="21">
                  <c:v>0</c:v>
                </c:pt>
                <c:pt idx="22">
                  <c:v>1.2242900000000001E-2</c:v>
                </c:pt>
                <c:pt idx="23">
                  <c:v>4.2865899999999998E-2</c:v>
                </c:pt>
                <c:pt idx="24">
                  <c:v>6.1143400000000002E-3</c:v>
                </c:pt>
                <c:pt idx="25">
                  <c:v>0</c:v>
                </c:pt>
                <c:pt idx="26">
                  <c:v>4.8938599999999999E-2</c:v>
                </c:pt>
                <c:pt idx="27">
                  <c:v>1.22212E-2</c:v>
                </c:pt>
                <c:pt idx="28">
                  <c:v>6.1124700000000001E-3</c:v>
                </c:pt>
                <c:pt idx="29">
                  <c:v>5.7754700000000003</c:v>
                </c:pt>
                <c:pt idx="30">
                  <c:v>7.4931099999999997</c:v>
                </c:pt>
                <c:pt idx="31">
                  <c:v>0</c:v>
                </c:pt>
                <c:pt idx="32">
                  <c:v>33.384299999999996</c:v>
                </c:pt>
                <c:pt idx="33">
                  <c:v>0.83170299999999997</c:v>
                </c:pt>
                <c:pt idx="34">
                  <c:v>0.83751100000000001</c:v>
                </c:pt>
                <c:pt idx="35">
                  <c:v>6.1109799999999985E-3</c:v>
                </c:pt>
                <c:pt idx="36">
                  <c:v>1.6875599999999999</c:v>
                </c:pt>
                <c:pt idx="37">
                  <c:v>4.1017200000000003</c:v>
                </c:pt>
                <c:pt idx="38">
                  <c:v>1.83363E-2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3.6668100000000002E-2</c:v>
                </c:pt>
                <c:pt idx="44">
                  <c:v>6.1065000000000034E-3</c:v>
                </c:pt>
                <c:pt idx="45">
                  <c:v>0</c:v>
                </c:pt>
                <c:pt idx="46">
                  <c:v>0</c:v>
                </c:pt>
                <c:pt idx="47">
                  <c:v>6.1259499999999998E-3</c:v>
                </c:pt>
                <c:pt idx="48">
                  <c:v>0.12238400000000002</c:v>
                </c:pt>
                <c:pt idx="49">
                  <c:v>4.2844899999999998E-2</c:v>
                </c:pt>
                <c:pt idx="50">
                  <c:v>0</c:v>
                </c:pt>
                <c:pt idx="51">
                  <c:v>1.8341900000000001E-2</c:v>
                </c:pt>
                <c:pt idx="52">
                  <c:v>0</c:v>
                </c:pt>
                <c:pt idx="53">
                  <c:v>1.2239899999999998E-2</c:v>
                </c:pt>
                <c:pt idx="54">
                  <c:v>0.88121899999999831</c:v>
                </c:pt>
                <c:pt idx="55">
                  <c:v>9.1409999999999982</c:v>
                </c:pt>
                <c:pt idx="56">
                  <c:v>7.4454399999999996</c:v>
                </c:pt>
                <c:pt idx="57">
                  <c:v>0.81932099999999997</c:v>
                </c:pt>
                <c:pt idx="58">
                  <c:v>0</c:v>
                </c:pt>
                <c:pt idx="59">
                  <c:v>6.1237000000000002E-3</c:v>
                </c:pt>
                <c:pt idx="60">
                  <c:v>9.4532500000000006</c:v>
                </c:pt>
                <c:pt idx="61">
                  <c:v>3.1918199999999977</c:v>
                </c:pt>
                <c:pt idx="62">
                  <c:v>1.8376699999999999E-2</c:v>
                </c:pt>
                <c:pt idx="63">
                  <c:v>0</c:v>
                </c:pt>
              </c:numCache>
            </c:numRef>
          </c:val>
        </c:ser>
        <c:ser>
          <c:idx val="32"/>
          <c:order val="32"/>
          <c:tx>
            <c:strRef>
              <c:f>milc!$A$34</c:f>
              <c:strCache>
                <c:ptCount val="1"/>
                <c:pt idx="0">
                  <c:v>Line 32</c:v>
                </c:pt>
              </c:strCache>
            </c:strRef>
          </c:tx>
          <c:cat>
            <c:strRef>
              <c:f>milc!$B$1:$BM$1</c:f>
              <c:strCache>
                <c:ptCount val="64"/>
                <c:pt idx="0">
                  <c:v>Line 0</c:v>
                </c:pt>
                <c:pt idx="1">
                  <c:v>Line 1</c:v>
                </c:pt>
                <c:pt idx="2">
                  <c:v>Line 2</c:v>
                </c:pt>
                <c:pt idx="3">
                  <c:v>Line 3</c:v>
                </c:pt>
                <c:pt idx="4">
                  <c:v>Line 4</c:v>
                </c:pt>
                <c:pt idx="5">
                  <c:v>Line 5</c:v>
                </c:pt>
                <c:pt idx="6">
                  <c:v>Line 6</c:v>
                </c:pt>
                <c:pt idx="7">
                  <c:v>Line 7</c:v>
                </c:pt>
                <c:pt idx="8">
                  <c:v>Line 8</c:v>
                </c:pt>
                <c:pt idx="9">
                  <c:v>Line 9</c:v>
                </c:pt>
                <c:pt idx="10">
                  <c:v>Line 10</c:v>
                </c:pt>
                <c:pt idx="11">
                  <c:v>Line 11</c:v>
                </c:pt>
                <c:pt idx="12">
                  <c:v>Line 12</c:v>
                </c:pt>
                <c:pt idx="13">
                  <c:v>Line 13</c:v>
                </c:pt>
                <c:pt idx="14">
                  <c:v>Line 14</c:v>
                </c:pt>
                <c:pt idx="15">
                  <c:v>Line 15</c:v>
                </c:pt>
                <c:pt idx="16">
                  <c:v>Line 16</c:v>
                </c:pt>
                <c:pt idx="17">
                  <c:v>Line 17</c:v>
                </c:pt>
                <c:pt idx="18">
                  <c:v>Line 18</c:v>
                </c:pt>
                <c:pt idx="19">
                  <c:v>Line 19</c:v>
                </c:pt>
                <c:pt idx="20">
                  <c:v>Line 20</c:v>
                </c:pt>
                <c:pt idx="21">
                  <c:v>Line 21</c:v>
                </c:pt>
                <c:pt idx="22">
                  <c:v>Line 22</c:v>
                </c:pt>
                <c:pt idx="23">
                  <c:v>Line 23</c:v>
                </c:pt>
                <c:pt idx="24">
                  <c:v>Line 24</c:v>
                </c:pt>
                <c:pt idx="25">
                  <c:v>Line 25</c:v>
                </c:pt>
                <c:pt idx="26">
                  <c:v>Line 26</c:v>
                </c:pt>
                <c:pt idx="27">
                  <c:v>Line 27</c:v>
                </c:pt>
                <c:pt idx="28">
                  <c:v>Line 28</c:v>
                </c:pt>
                <c:pt idx="29">
                  <c:v>Line 29</c:v>
                </c:pt>
                <c:pt idx="30">
                  <c:v>Line 30</c:v>
                </c:pt>
                <c:pt idx="31">
                  <c:v>Line 31</c:v>
                </c:pt>
                <c:pt idx="32">
                  <c:v>Line 32</c:v>
                </c:pt>
                <c:pt idx="33">
                  <c:v>Line 33</c:v>
                </c:pt>
                <c:pt idx="34">
                  <c:v>Line 34</c:v>
                </c:pt>
                <c:pt idx="35">
                  <c:v>Line 35</c:v>
                </c:pt>
                <c:pt idx="36">
                  <c:v>Line 36</c:v>
                </c:pt>
                <c:pt idx="37">
                  <c:v>Line 37</c:v>
                </c:pt>
                <c:pt idx="38">
                  <c:v>Line 38</c:v>
                </c:pt>
                <c:pt idx="39">
                  <c:v>Line 39</c:v>
                </c:pt>
                <c:pt idx="40">
                  <c:v>Line 40</c:v>
                </c:pt>
                <c:pt idx="41">
                  <c:v>Line 41</c:v>
                </c:pt>
                <c:pt idx="42">
                  <c:v>Line 42</c:v>
                </c:pt>
                <c:pt idx="43">
                  <c:v>Line 43</c:v>
                </c:pt>
                <c:pt idx="44">
                  <c:v>Line 44</c:v>
                </c:pt>
                <c:pt idx="45">
                  <c:v>Line 45</c:v>
                </c:pt>
                <c:pt idx="46">
                  <c:v>Line 46</c:v>
                </c:pt>
                <c:pt idx="47">
                  <c:v>Line 47</c:v>
                </c:pt>
                <c:pt idx="48">
                  <c:v>Line 48</c:v>
                </c:pt>
                <c:pt idx="49">
                  <c:v>Line 49</c:v>
                </c:pt>
                <c:pt idx="50">
                  <c:v>Line 50</c:v>
                </c:pt>
                <c:pt idx="51">
                  <c:v>Line 51</c:v>
                </c:pt>
                <c:pt idx="52">
                  <c:v>Line 52</c:v>
                </c:pt>
                <c:pt idx="53">
                  <c:v>Line 53</c:v>
                </c:pt>
                <c:pt idx="54">
                  <c:v>Line 54</c:v>
                </c:pt>
                <c:pt idx="55">
                  <c:v>Line 55</c:v>
                </c:pt>
                <c:pt idx="56">
                  <c:v>Line 56</c:v>
                </c:pt>
                <c:pt idx="57">
                  <c:v>Line 57</c:v>
                </c:pt>
                <c:pt idx="58">
                  <c:v>Line 58</c:v>
                </c:pt>
                <c:pt idx="59">
                  <c:v>Line 59</c:v>
                </c:pt>
                <c:pt idx="60">
                  <c:v>Line 60</c:v>
                </c:pt>
                <c:pt idx="61">
                  <c:v>Line 61</c:v>
                </c:pt>
                <c:pt idx="62">
                  <c:v>Line 62</c:v>
                </c:pt>
                <c:pt idx="63">
                  <c:v>Line 63</c:v>
                </c:pt>
              </c:strCache>
            </c:strRef>
          </c:cat>
          <c:val>
            <c:numRef>
              <c:f>milc!$B$34:$BM$34</c:f>
              <c:numCache>
                <c:formatCode>General</c:formatCode>
                <c:ptCount val="64"/>
                <c:pt idx="0">
                  <c:v>0</c:v>
                </c:pt>
                <c:pt idx="1">
                  <c:v>6.1128399999999996E-3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0.8322619999999995</c:v>
                </c:pt>
                <c:pt idx="8">
                  <c:v>2.4903599999999977</c:v>
                </c:pt>
                <c:pt idx="9">
                  <c:v>5.7809799999999996</c:v>
                </c:pt>
                <c:pt idx="10">
                  <c:v>2.4897499999999977</c:v>
                </c:pt>
                <c:pt idx="11">
                  <c:v>0.86133199999999999</c:v>
                </c:pt>
                <c:pt idx="12">
                  <c:v>0</c:v>
                </c:pt>
                <c:pt idx="13">
                  <c:v>0</c:v>
                </c:pt>
                <c:pt idx="14">
                  <c:v>1.22317E-2</c:v>
                </c:pt>
                <c:pt idx="15">
                  <c:v>0</c:v>
                </c:pt>
                <c:pt idx="16">
                  <c:v>0</c:v>
                </c:pt>
                <c:pt idx="17">
                  <c:v>6.1143400000000002E-3</c:v>
                </c:pt>
                <c:pt idx="18">
                  <c:v>0</c:v>
                </c:pt>
                <c:pt idx="19">
                  <c:v>0</c:v>
                </c:pt>
                <c:pt idx="20">
                  <c:v>4.8917700000000022E-2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1.22287E-2</c:v>
                </c:pt>
                <c:pt idx="25">
                  <c:v>0</c:v>
                </c:pt>
                <c:pt idx="26">
                  <c:v>0</c:v>
                </c:pt>
                <c:pt idx="27">
                  <c:v>9.1659000000000046E-2</c:v>
                </c:pt>
                <c:pt idx="28">
                  <c:v>0</c:v>
                </c:pt>
                <c:pt idx="29">
                  <c:v>6.1180799999999997E-3</c:v>
                </c:pt>
                <c:pt idx="30">
                  <c:v>5.7789999999999999</c:v>
                </c:pt>
                <c:pt idx="31">
                  <c:v>7.4443400000000004</c:v>
                </c:pt>
                <c:pt idx="32">
                  <c:v>6.1154599999999996E-3</c:v>
                </c:pt>
                <c:pt idx="33">
                  <c:v>33.414899999999996</c:v>
                </c:pt>
                <c:pt idx="34">
                  <c:v>0.86196399999999951</c:v>
                </c:pt>
                <c:pt idx="35">
                  <c:v>0.8372039999999995</c:v>
                </c:pt>
                <c:pt idx="36">
                  <c:v>3.0571700000000052E-2</c:v>
                </c:pt>
                <c:pt idx="37">
                  <c:v>1.62602</c:v>
                </c:pt>
                <c:pt idx="38">
                  <c:v>4.1378899999999872</c:v>
                </c:pt>
                <c:pt idx="39">
                  <c:v>6.1083600000000141E-3</c:v>
                </c:pt>
                <c:pt idx="40">
                  <c:v>3.6645700000000093E-2</c:v>
                </c:pt>
                <c:pt idx="41">
                  <c:v>0</c:v>
                </c:pt>
                <c:pt idx="42">
                  <c:v>1.2218999999999969E-2</c:v>
                </c:pt>
                <c:pt idx="43">
                  <c:v>6.1113500000000022E-2</c:v>
                </c:pt>
                <c:pt idx="44">
                  <c:v>1.2213E-2</c:v>
                </c:pt>
                <c:pt idx="45">
                  <c:v>0</c:v>
                </c:pt>
                <c:pt idx="46">
                  <c:v>3.060910000000008E-2</c:v>
                </c:pt>
                <c:pt idx="47">
                  <c:v>0</c:v>
                </c:pt>
                <c:pt idx="48">
                  <c:v>1.22384E-2</c:v>
                </c:pt>
                <c:pt idx="49">
                  <c:v>0.10405200000000002</c:v>
                </c:pt>
                <c:pt idx="50">
                  <c:v>1.8360999999999999E-2</c:v>
                </c:pt>
                <c:pt idx="51">
                  <c:v>0</c:v>
                </c:pt>
                <c:pt idx="52">
                  <c:v>1.2230899999999999E-2</c:v>
                </c:pt>
                <c:pt idx="53">
                  <c:v>6.1199500000000033E-3</c:v>
                </c:pt>
                <c:pt idx="54">
                  <c:v>0</c:v>
                </c:pt>
                <c:pt idx="55">
                  <c:v>0.88165099999999996</c:v>
                </c:pt>
                <c:pt idx="56">
                  <c:v>9.1753800000000005</c:v>
                </c:pt>
                <c:pt idx="57">
                  <c:v>7.4289199999999882</c:v>
                </c:pt>
                <c:pt idx="58">
                  <c:v>0.83297600000000005</c:v>
                </c:pt>
                <c:pt idx="59">
                  <c:v>3.06185E-2</c:v>
                </c:pt>
                <c:pt idx="60">
                  <c:v>0</c:v>
                </c:pt>
                <c:pt idx="61">
                  <c:v>9.4590500000000048</c:v>
                </c:pt>
                <c:pt idx="62">
                  <c:v>3.0995399999999997</c:v>
                </c:pt>
                <c:pt idx="63">
                  <c:v>0</c:v>
                </c:pt>
              </c:numCache>
            </c:numRef>
          </c:val>
        </c:ser>
        <c:ser>
          <c:idx val="33"/>
          <c:order val="33"/>
          <c:tx>
            <c:strRef>
              <c:f>milc!$A$35</c:f>
              <c:strCache>
                <c:ptCount val="1"/>
                <c:pt idx="0">
                  <c:v>Line 33</c:v>
                </c:pt>
              </c:strCache>
            </c:strRef>
          </c:tx>
          <c:cat>
            <c:strRef>
              <c:f>milc!$B$1:$BM$1</c:f>
              <c:strCache>
                <c:ptCount val="64"/>
                <c:pt idx="0">
                  <c:v>Line 0</c:v>
                </c:pt>
                <c:pt idx="1">
                  <c:v>Line 1</c:v>
                </c:pt>
                <c:pt idx="2">
                  <c:v>Line 2</c:v>
                </c:pt>
                <c:pt idx="3">
                  <c:v>Line 3</c:v>
                </c:pt>
                <c:pt idx="4">
                  <c:v>Line 4</c:v>
                </c:pt>
                <c:pt idx="5">
                  <c:v>Line 5</c:v>
                </c:pt>
                <c:pt idx="6">
                  <c:v>Line 6</c:v>
                </c:pt>
                <c:pt idx="7">
                  <c:v>Line 7</c:v>
                </c:pt>
                <c:pt idx="8">
                  <c:v>Line 8</c:v>
                </c:pt>
                <c:pt idx="9">
                  <c:v>Line 9</c:v>
                </c:pt>
                <c:pt idx="10">
                  <c:v>Line 10</c:v>
                </c:pt>
                <c:pt idx="11">
                  <c:v>Line 11</c:v>
                </c:pt>
                <c:pt idx="12">
                  <c:v>Line 12</c:v>
                </c:pt>
                <c:pt idx="13">
                  <c:v>Line 13</c:v>
                </c:pt>
                <c:pt idx="14">
                  <c:v>Line 14</c:v>
                </c:pt>
                <c:pt idx="15">
                  <c:v>Line 15</c:v>
                </c:pt>
                <c:pt idx="16">
                  <c:v>Line 16</c:v>
                </c:pt>
                <c:pt idx="17">
                  <c:v>Line 17</c:v>
                </c:pt>
                <c:pt idx="18">
                  <c:v>Line 18</c:v>
                </c:pt>
                <c:pt idx="19">
                  <c:v>Line 19</c:v>
                </c:pt>
                <c:pt idx="20">
                  <c:v>Line 20</c:v>
                </c:pt>
                <c:pt idx="21">
                  <c:v>Line 21</c:v>
                </c:pt>
                <c:pt idx="22">
                  <c:v>Line 22</c:v>
                </c:pt>
                <c:pt idx="23">
                  <c:v>Line 23</c:v>
                </c:pt>
                <c:pt idx="24">
                  <c:v>Line 24</c:v>
                </c:pt>
                <c:pt idx="25">
                  <c:v>Line 25</c:v>
                </c:pt>
                <c:pt idx="26">
                  <c:v>Line 26</c:v>
                </c:pt>
                <c:pt idx="27">
                  <c:v>Line 27</c:v>
                </c:pt>
                <c:pt idx="28">
                  <c:v>Line 28</c:v>
                </c:pt>
                <c:pt idx="29">
                  <c:v>Line 29</c:v>
                </c:pt>
                <c:pt idx="30">
                  <c:v>Line 30</c:v>
                </c:pt>
                <c:pt idx="31">
                  <c:v>Line 31</c:v>
                </c:pt>
                <c:pt idx="32">
                  <c:v>Line 32</c:v>
                </c:pt>
                <c:pt idx="33">
                  <c:v>Line 33</c:v>
                </c:pt>
                <c:pt idx="34">
                  <c:v>Line 34</c:v>
                </c:pt>
                <c:pt idx="35">
                  <c:v>Line 35</c:v>
                </c:pt>
                <c:pt idx="36">
                  <c:v>Line 36</c:v>
                </c:pt>
                <c:pt idx="37">
                  <c:v>Line 37</c:v>
                </c:pt>
                <c:pt idx="38">
                  <c:v>Line 38</c:v>
                </c:pt>
                <c:pt idx="39">
                  <c:v>Line 39</c:v>
                </c:pt>
                <c:pt idx="40">
                  <c:v>Line 40</c:v>
                </c:pt>
                <c:pt idx="41">
                  <c:v>Line 41</c:v>
                </c:pt>
                <c:pt idx="42">
                  <c:v>Line 42</c:v>
                </c:pt>
                <c:pt idx="43">
                  <c:v>Line 43</c:v>
                </c:pt>
                <c:pt idx="44">
                  <c:v>Line 44</c:v>
                </c:pt>
                <c:pt idx="45">
                  <c:v>Line 45</c:v>
                </c:pt>
                <c:pt idx="46">
                  <c:v>Line 46</c:v>
                </c:pt>
                <c:pt idx="47">
                  <c:v>Line 47</c:v>
                </c:pt>
                <c:pt idx="48">
                  <c:v>Line 48</c:v>
                </c:pt>
                <c:pt idx="49">
                  <c:v>Line 49</c:v>
                </c:pt>
                <c:pt idx="50">
                  <c:v>Line 50</c:v>
                </c:pt>
                <c:pt idx="51">
                  <c:v>Line 51</c:v>
                </c:pt>
                <c:pt idx="52">
                  <c:v>Line 52</c:v>
                </c:pt>
                <c:pt idx="53">
                  <c:v>Line 53</c:v>
                </c:pt>
                <c:pt idx="54">
                  <c:v>Line 54</c:v>
                </c:pt>
                <c:pt idx="55">
                  <c:v>Line 55</c:v>
                </c:pt>
                <c:pt idx="56">
                  <c:v>Line 56</c:v>
                </c:pt>
                <c:pt idx="57">
                  <c:v>Line 57</c:v>
                </c:pt>
                <c:pt idx="58">
                  <c:v>Line 58</c:v>
                </c:pt>
                <c:pt idx="59">
                  <c:v>Line 59</c:v>
                </c:pt>
                <c:pt idx="60">
                  <c:v>Line 60</c:v>
                </c:pt>
                <c:pt idx="61">
                  <c:v>Line 61</c:v>
                </c:pt>
                <c:pt idx="62">
                  <c:v>Line 62</c:v>
                </c:pt>
                <c:pt idx="63">
                  <c:v>Line 63</c:v>
                </c:pt>
              </c:strCache>
            </c:strRef>
          </c:cat>
          <c:val>
            <c:numRef>
              <c:f>milc!$B$35:$BM$35</c:f>
              <c:numCache>
                <c:formatCode>General</c:formatCode>
                <c:ptCount val="64"/>
                <c:pt idx="0">
                  <c:v>0</c:v>
                </c:pt>
                <c:pt idx="1">
                  <c:v>1.8338500000000001E-2</c:v>
                </c:pt>
                <c:pt idx="2">
                  <c:v>0</c:v>
                </c:pt>
                <c:pt idx="3">
                  <c:v>1.22436E-2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0.83216100000000004</c:v>
                </c:pt>
                <c:pt idx="9">
                  <c:v>2.4810599999999967</c:v>
                </c:pt>
                <c:pt idx="10">
                  <c:v>5.7869900000000003</c:v>
                </c:pt>
                <c:pt idx="11">
                  <c:v>2.4984699999999944</c:v>
                </c:pt>
                <c:pt idx="12">
                  <c:v>0.843418</c:v>
                </c:pt>
                <c:pt idx="13">
                  <c:v>0</c:v>
                </c:pt>
                <c:pt idx="14">
                  <c:v>1.22317E-2</c:v>
                </c:pt>
                <c:pt idx="15">
                  <c:v>0</c:v>
                </c:pt>
                <c:pt idx="16">
                  <c:v>1.8346399999999999E-2</c:v>
                </c:pt>
                <c:pt idx="17">
                  <c:v>3.6686000000000052E-2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3.0616600000000001E-2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6.1105999999999999E-3</c:v>
                </c:pt>
                <c:pt idx="28">
                  <c:v>3.6674800000000098E-2</c:v>
                </c:pt>
                <c:pt idx="29">
                  <c:v>1.2236199999999999E-2</c:v>
                </c:pt>
                <c:pt idx="30">
                  <c:v>1.8365500000000048E-2</c:v>
                </c:pt>
                <c:pt idx="31">
                  <c:v>5.8111099999999976</c:v>
                </c:pt>
                <c:pt idx="32">
                  <c:v>7.4792100000000126</c:v>
                </c:pt>
                <c:pt idx="33">
                  <c:v>1.8346399999999999E-2</c:v>
                </c:pt>
                <c:pt idx="34">
                  <c:v>33.372100000000003</c:v>
                </c:pt>
                <c:pt idx="35">
                  <c:v>0.84942600000000001</c:v>
                </c:pt>
                <c:pt idx="36">
                  <c:v>0.84377899999999995</c:v>
                </c:pt>
                <c:pt idx="37">
                  <c:v>1.2225700000000001E-2</c:v>
                </c:pt>
                <c:pt idx="38">
                  <c:v>1.6747099999999999</c:v>
                </c:pt>
                <c:pt idx="39">
                  <c:v>4.0742799999999999</c:v>
                </c:pt>
                <c:pt idx="40">
                  <c:v>0</c:v>
                </c:pt>
                <c:pt idx="41">
                  <c:v>3.0526899999999978E-2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5.5062700000000145E-2</c:v>
                </c:pt>
                <c:pt idx="46">
                  <c:v>6.1218200000000104E-3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4.8962600000000134E-2</c:v>
                </c:pt>
                <c:pt idx="51">
                  <c:v>3.6683800000000114E-2</c:v>
                </c:pt>
                <c:pt idx="52">
                  <c:v>1.2230899999999999E-2</c:v>
                </c:pt>
                <c:pt idx="53">
                  <c:v>0</c:v>
                </c:pt>
                <c:pt idx="54">
                  <c:v>6.1195800000000003E-3</c:v>
                </c:pt>
                <c:pt idx="55">
                  <c:v>0</c:v>
                </c:pt>
                <c:pt idx="56">
                  <c:v>0.87413700000000005</c:v>
                </c:pt>
                <c:pt idx="57">
                  <c:v>9.1287100000000017</c:v>
                </c:pt>
                <c:pt idx="58">
                  <c:v>7.4416600000000166</c:v>
                </c:pt>
                <c:pt idx="59">
                  <c:v>0.82669900000000218</c:v>
                </c:pt>
                <c:pt idx="60">
                  <c:v>0</c:v>
                </c:pt>
                <c:pt idx="61">
                  <c:v>6.1263200000000123E-3</c:v>
                </c:pt>
                <c:pt idx="62">
                  <c:v>9.4150100000000005</c:v>
                </c:pt>
                <c:pt idx="63">
                  <c:v>3.1797599999999977</c:v>
                </c:pt>
              </c:numCache>
            </c:numRef>
          </c:val>
        </c:ser>
        <c:ser>
          <c:idx val="34"/>
          <c:order val="34"/>
          <c:tx>
            <c:strRef>
              <c:f>milc!$A$36</c:f>
              <c:strCache>
                <c:ptCount val="1"/>
                <c:pt idx="0">
                  <c:v>Line 34</c:v>
                </c:pt>
              </c:strCache>
            </c:strRef>
          </c:tx>
          <c:cat>
            <c:strRef>
              <c:f>milc!$B$1:$BM$1</c:f>
              <c:strCache>
                <c:ptCount val="64"/>
                <c:pt idx="0">
                  <c:v>Line 0</c:v>
                </c:pt>
                <c:pt idx="1">
                  <c:v>Line 1</c:v>
                </c:pt>
                <c:pt idx="2">
                  <c:v>Line 2</c:v>
                </c:pt>
                <c:pt idx="3">
                  <c:v>Line 3</c:v>
                </c:pt>
                <c:pt idx="4">
                  <c:v>Line 4</c:v>
                </c:pt>
                <c:pt idx="5">
                  <c:v>Line 5</c:v>
                </c:pt>
                <c:pt idx="6">
                  <c:v>Line 6</c:v>
                </c:pt>
                <c:pt idx="7">
                  <c:v>Line 7</c:v>
                </c:pt>
                <c:pt idx="8">
                  <c:v>Line 8</c:v>
                </c:pt>
                <c:pt idx="9">
                  <c:v>Line 9</c:v>
                </c:pt>
                <c:pt idx="10">
                  <c:v>Line 10</c:v>
                </c:pt>
                <c:pt idx="11">
                  <c:v>Line 11</c:v>
                </c:pt>
                <c:pt idx="12">
                  <c:v>Line 12</c:v>
                </c:pt>
                <c:pt idx="13">
                  <c:v>Line 13</c:v>
                </c:pt>
                <c:pt idx="14">
                  <c:v>Line 14</c:v>
                </c:pt>
                <c:pt idx="15">
                  <c:v>Line 15</c:v>
                </c:pt>
                <c:pt idx="16">
                  <c:v>Line 16</c:v>
                </c:pt>
                <c:pt idx="17">
                  <c:v>Line 17</c:v>
                </c:pt>
                <c:pt idx="18">
                  <c:v>Line 18</c:v>
                </c:pt>
                <c:pt idx="19">
                  <c:v>Line 19</c:v>
                </c:pt>
                <c:pt idx="20">
                  <c:v>Line 20</c:v>
                </c:pt>
                <c:pt idx="21">
                  <c:v>Line 21</c:v>
                </c:pt>
                <c:pt idx="22">
                  <c:v>Line 22</c:v>
                </c:pt>
                <c:pt idx="23">
                  <c:v>Line 23</c:v>
                </c:pt>
                <c:pt idx="24">
                  <c:v>Line 24</c:v>
                </c:pt>
                <c:pt idx="25">
                  <c:v>Line 25</c:v>
                </c:pt>
                <c:pt idx="26">
                  <c:v>Line 26</c:v>
                </c:pt>
                <c:pt idx="27">
                  <c:v>Line 27</c:v>
                </c:pt>
                <c:pt idx="28">
                  <c:v>Line 28</c:v>
                </c:pt>
                <c:pt idx="29">
                  <c:v>Line 29</c:v>
                </c:pt>
                <c:pt idx="30">
                  <c:v>Line 30</c:v>
                </c:pt>
                <c:pt idx="31">
                  <c:v>Line 31</c:v>
                </c:pt>
                <c:pt idx="32">
                  <c:v>Line 32</c:v>
                </c:pt>
                <c:pt idx="33">
                  <c:v>Line 33</c:v>
                </c:pt>
                <c:pt idx="34">
                  <c:v>Line 34</c:v>
                </c:pt>
                <c:pt idx="35">
                  <c:v>Line 35</c:v>
                </c:pt>
                <c:pt idx="36">
                  <c:v>Line 36</c:v>
                </c:pt>
                <c:pt idx="37">
                  <c:v>Line 37</c:v>
                </c:pt>
                <c:pt idx="38">
                  <c:v>Line 38</c:v>
                </c:pt>
                <c:pt idx="39">
                  <c:v>Line 39</c:v>
                </c:pt>
                <c:pt idx="40">
                  <c:v>Line 40</c:v>
                </c:pt>
                <c:pt idx="41">
                  <c:v>Line 41</c:v>
                </c:pt>
                <c:pt idx="42">
                  <c:v>Line 42</c:v>
                </c:pt>
                <c:pt idx="43">
                  <c:v>Line 43</c:v>
                </c:pt>
                <c:pt idx="44">
                  <c:v>Line 44</c:v>
                </c:pt>
                <c:pt idx="45">
                  <c:v>Line 45</c:v>
                </c:pt>
                <c:pt idx="46">
                  <c:v>Line 46</c:v>
                </c:pt>
                <c:pt idx="47">
                  <c:v>Line 47</c:v>
                </c:pt>
                <c:pt idx="48">
                  <c:v>Line 48</c:v>
                </c:pt>
                <c:pt idx="49">
                  <c:v>Line 49</c:v>
                </c:pt>
                <c:pt idx="50">
                  <c:v>Line 50</c:v>
                </c:pt>
                <c:pt idx="51">
                  <c:v>Line 51</c:v>
                </c:pt>
                <c:pt idx="52">
                  <c:v>Line 52</c:v>
                </c:pt>
                <c:pt idx="53">
                  <c:v>Line 53</c:v>
                </c:pt>
                <c:pt idx="54">
                  <c:v>Line 54</c:v>
                </c:pt>
                <c:pt idx="55">
                  <c:v>Line 55</c:v>
                </c:pt>
                <c:pt idx="56">
                  <c:v>Line 56</c:v>
                </c:pt>
                <c:pt idx="57">
                  <c:v>Line 57</c:v>
                </c:pt>
                <c:pt idx="58">
                  <c:v>Line 58</c:v>
                </c:pt>
                <c:pt idx="59">
                  <c:v>Line 59</c:v>
                </c:pt>
                <c:pt idx="60">
                  <c:v>Line 60</c:v>
                </c:pt>
                <c:pt idx="61">
                  <c:v>Line 61</c:v>
                </c:pt>
                <c:pt idx="62">
                  <c:v>Line 62</c:v>
                </c:pt>
                <c:pt idx="63">
                  <c:v>Line 63</c:v>
                </c:pt>
              </c:strCache>
            </c:strRef>
          </c:cat>
          <c:val>
            <c:numRef>
              <c:f>milc!$B$36:$BM$36</c:f>
              <c:numCache>
                <c:formatCode>General</c:formatCode>
                <c:ptCount val="64"/>
                <c:pt idx="0">
                  <c:v>0</c:v>
                </c:pt>
                <c:pt idx="1">
                  <c:v>1.8338500000000001E-2</c:v>
                </c:pt>
                <c:pt idx="2">
                  <c:v>6.1199500000000033E-3</c:v>
                </c:pt>
                <c:pt idx="3">
                  <c:v>0</c:v>
                </c:pt>
                <c:pt idx="4">
                  <c:v>0</c:v>
                </c:pt>
                <c:pt idx="5">
                  <c:v>6.1154599999999996E-3</c:v>
                </c:pt>
                <c:pt idx="6">
                  <c:v>1.2237699999999971E-2</c:v>
                </c:pt>
                <c:pt idx="7">
                  <c:v>0</c:v>
                </c:pt>
                <c:pt idx="8">
                  <c:v>0</c:v>
                </c:pt>
                <c:pt idx="9">
                  <c:v>0.81887100000000168</c:v>
                </c:pt>
                <c:pt idx="10">
                  <c:v>2.4775200000000002</c:v>
                </c:pt>
                <c:pt idx="11">
                  <c:v>5.8033000000000001</c:v>
                </c:pt>
                <c:pt idx="12">
                  <c:v>2.48136</c:v>
                </c:pt>
                <c:pt idx="13">
                  <c:v>0.83083899999999999</c:v>
                </c:pt>
                <c:pt idx="14">
                  <c:v>4.8926700000000004E-2</c:v>
                </c:pt>
                <c:pt idx="15">
                  <c:v>0</c:v>
                </c:pt>
                <c:pt idx="16">
                  <c:v>0</c:v>
                </c:pt>
                <c:pt idx="17">
                  <c:v>6.1143400000000002E-3</c:v>
                </c:pt>
                <c:pt idx="18">
                  <c:v>0</c:v>
                </c:pt>
                <c:pt idx="19">
                  <c:v>0</c:v>
                </c:pt>
                <c:pt idx="20">
                  <c:v>6.1147099999999998E-3</c:v>
                </c:pt>
                <c:pt idx="21">
                  <c:v>0</c:v>
                </c:pt>
                <c:pt idx="22">
                  <c:v>3.0607200000000088E-2</c:v>
                </c:pt>
                <c:pt idx="23">
                  <c:v>0</c:v>
                </c:pt>
                <c:pt idx="24">
                  <c:v>0</c:v>
                </c:pt>
                <c:pt idx="25">
                  <c:v>1.83666E-2</c:v>
                </c:pt>
                <c:pt idx="26">
                  <c:v>0</c:v>
                </c:pt>
                <c:pt idx="27">
                  <c:v>6.1105999999999999E-3</c:v>
                </c:pt>
                <c:pt idx="28">
                  <c:v>0</c:v>
                </c:pt>
                <c:pt idx="29">
                  <c:v>0</c:v>
                </c:pt>
                <c:pt idx="30">
                  <c:v>3.060910000000008E-2</c:v>
                </c:pt>
                <c:pt idx="31">
                  <c:v>0</c:v>
                </c:pt>
                <c:pt idx="32">
                  <c:v>5.7791100000000002</c:v>
                </c:pt>
                <c:pt idx="33">
                  <c:v>7.4425099999999995</c:v>
                </c:pt>
                <c:pt idx="34">
                  <c:v>0</c:v>
                </c:pt>
                <c:pt idx="35">
                  <c:v>33.408700000000003</c:v>
                </c:pt>
                <c:pt idx="36">
                  <c:v>0.86212200000000005</c:v>
                </c:pt>
                <c:pt idx="37">
                  <c:v>0.82523400000000002</c:v>
                </c:pt>
                <c:pt idx="38">
                  <c:v>1.2224199999999999E-2</c:v>
                </c:pt>
                <c:pt idx="39">
                  <c:v>1.6370400000000001</c:v>
                </c:pt>
                <c:pt idx="40">
                  <c:v>4.1287499999999975</c:v>
                </c:pt>
                <c:pt idx="41">
                  <c:v>0</c:v>
                </c:pt>
                <c:pt idx="42">
                  <c:v>3.6656899999999999E-2</c:v>
                </c:pt>
                <c:pt idx="43">
                  <c:v>1.8334E-2</c:v>
                </c:pt>
                <c:pt idx="44">
                  <c:v>1.8319499999999999E-2</c:v>
                </c:pt>
                <c:pt idx="45">
                  <c:v>0</c:v>
                </c:pt>
                <c:pt idx="46">
                  <c:v>3.060910000000008E-2</c:v>
                </c:pt>
                <c:pt idx="47">
                  <c:v>0</c:v>
                </c:pt>
                <c:pt idx="48">
                  <c:v>1.22384E-2</c:v>
                </c:pt>
                <c:pt idx="49">
                  <c:v>0</c:v>
                </c:pt>
                <c:pt idx="50">
                  <c:v>6.1203300000000002E-3</c:v>
                </c:pt>
                <c:pt idx="51">
                  <c:v>4.2797800000000136E-2</c:v>
                </c:pt>
                <c:pt idx="52">
                  <c:v>1.2230899999999999E-2</c:v>
                </c:pt>
                <c:pt idx="53">
                  <c:v>0</c:v>
                </c:pt>
                <c:pt idx="54">
                  <c:v>6.1195800000000003E-3</c:v>
                </c:pt>
                <c:pt idx="55">
                  <c:v>0</c:v>
                </c:pt>
                <c:pt idx="56">
                  <c:v>1.2225700000000001E-2</c:v>
                </c:pt>
                <c:pt idx="57">
                  <c:v>0.88046499999999805</c:v>
                </c:pt>
                <c:pt idx="58">
                  <c:v>9.119860000000001</c:v>
                </c:pt>
                <c:pt idx="59">
                  <c:v>7.4525399999999955</c:v>
                </c:pt>
                <c:pt idx="60">
                  <c:v>0.82042499999999996</c:v>
                </c:pt>
                <c:pt idx="61">
                  <c:v>0</c:v>
                </c:pt>
                <c:pt idx="62">
                  <c:v>1.2251099999999999E-2</c:v>
                </c:pt>
                <c:pt idx="63">
                  <c:v>9.4780100000000012</c:v>
                </c:pt>
              </c:numCache>
            </c:numRef>
          </c:val>
        </c:ser>
        <c:ser>
          <c:idx val="35"/>
          <c:order val="35"/>
          <c:tx>
            <c:strRef>
              <c:f>milc!$A$37</c:f>
              <c:strCache>
                <c:ptCount val="1"/>
                <c:pt idx="0">
                  <c:v>Line 35</c:v>
                </c:pt>
              </c:strCache>
            </c:strRef>
          </c:tx>
          <c:cat>
            <c:strRef>
              <c:f>milc!$B$1:$BM$1</c:f>
              <c:strCache>
                <c:ptCount val="64"/>
                <c:pt idx="0">
                  <c:v>Line 0</c:v>
                </c:pt>
                <c:pt idx="1">
                  <c:v>Line 1</c:v>
                </c:pt>
                <c:pt idx="2">
                  <c:v>Line 2</c:v>
                </c:pt>
                <c:pt idx="3">
                  <c:v>Line 3</c:v>
                </c:pt>
                <c:pt idx="4">
                  <c:v>Line 4</c:v>
                </c:pt>
                <c:pt idx="5">
                  <c:v>Line 5</c:v>
                </c:pt>
                <c:pt idx="6">
                  <c:v>Line 6</c:v>
                </c:pt>
                <c:pt idx="7">
                  <c:v>Line 7</c:v>
                </c:pt>
                <c:pt idx="8">
                  <c:v>Line 8</c:v>
                </c:pt>
                <c:pt idx="9">
                  <c:v>Line 9</c:v>
                </c:pt>
                <c:pt idx="10">
                  <c:v>Line 10</c:v>
                </c:pt>
                <c:pt idx="11">
                  <c:v>Line 11</c:v>
                </c:pt>
                <c:pt idx="12">
                  <c:v>Line 12</c:v>
                </c:pt>
                <c:pt idx="13">
                  <c:v>Line 13</c:v>
                </c:pt>
                <c:pt idx="14">
                  <c:v>Line 14</c:v>
                </c:pt>
                <c:pt idx="15">
                  <c:v>Line 15</c:v>
                </c:pt>
                <c:pt idx="16">
                  <c:v>Line 16</c:v>
                </c:pt>
                <c:pt idx="17">
                  <c:v>Line 17</c:v>
                </c:pt>
                <c:pt idx="18">
                  <c:v>Line 18</c:v>
                </c:pt>
                <c:pt idx="19">
                  <c:v>Line 19</c:v>
                </c:pt>
                <c:pt idx="20">
                  <c:v>Line 20</c:v>
                </c:pt>
                <c:pt idx="21">
                  <c:v>Line 21</c:v>
                </c:pt>
                <c:pt idx="22">
                  <c:v>Line 22</c:v>
                </c:pt>
                <c:pt idx="23">
                  <c:v>Line 23</c:v>
                </c:pt>
                <c:pt idx="24">
                  <c:v>Line 24</c:v>
                </c:pt>
                <c:pt idx="25">
                  <c:v>Line 25</c:v>
                </c:pt>
                <c:pt idx="26">
                  <c:v>Line 26</c:v>
                </c:pt>
                <c:pt idx="27">
                  <c:v>Line 27</c:v>
                </c:pt>
                <c:pt idx="28">
                  <c:v>Line 28</c:v>
                </c:pt>
                <c:pt idx="29">
                  <c:v>Line 29</c:v>
                </c:pt>
                <c:pt idx="30">
                  <c:v>Line 30</c:v>
                </c:pt>
                <c:pt idx="31">
                  <c:v>Line 31</c:v>
                </c:pt>
                <c:pt idx="32">
                  <c:v>Line 32</c:v>
                </c:pt>
                <c:pt idx="33">
                  <c:v>Line 33</c:v>
                </c:pt>
                <c:pt idx="34">
                  <c:v>Line 34</c:v>
                </c:pt>
                <c:pt idx="35">
                  <c:v>Line 35</c:v>
                </c:pt>
                <c:pt idx="36">
                  <c:v>Line 36</c:v>
                </c:pt>
                <c:pt idx="37">
                  <c:v>Line 37</c:v>
                </c:pt>
                <c:pt idx="38">
                  <c:v>Line 38</c:v>
                </c:pt>
                <c:pt idx="39">
                  <c:v>Line 39</c:v>
                </c:pt>
                <c:pt idx="40">
                  <c:v>Line 40</c:v>
                </c:pt>
                <c:pt idx="41">
                  <c:v>Line 41</c:v>
                </c:pt>
                <c:pt idx="42">
                  <c:v>Line 42</c:v>
                </c:pt>
                <c:pt idx="43">
                  <c:v>Line 43</c:v>
                </c:pt>
                <c:pt idx="44">
                  <c:v>Line 44</c:v>
                </c:pt>
                <c:pt idx="45">
                  <c:v>Line 45</c:v>
                </c:pt>
                <c:pt idx="46">
                  <c:v>Line 46</c:v>
                </c:pt>
                <c:pt idx="47">
                  <c:v>Line 47</c:v>
                </c:pt>
                <c:pt idx="48">
                  <c:v>Line 48</c:v>
                </c:pt>
                <c:pt idx="49">
                  <c:v>Line 49</c:v>
                </c:pt>
                <c:pt idx="50">
                  <c:v>Line 50</c:v>
                </c:pt>
                <c:pt idx="51">
                  <c:v>Line 51</c:v>
                </c:pt>
                <c:pt idx="52">
                  <c:v>Line 52</c:v>
                </c:pt>
                <c:pt idx="53">
                  <c:v>Line 53</c:v>
                </c:pt>
                <c:pt idx="54">
                  <c:v>Line 54</c:v>
                </c:pt>
                <c:pt idx="55">
                  <c:v>Line 55</c:v>
                </c:pt>
                <c:pt idx="56">
                  <c:v>Line 56</c:v>
                </c:pt>
                <c:pt idx="57">
                  <c:v>Line 57</c:v>
                </c:pt>
                <c:pt idx="58">
                  <c:v>Line 58</c:v>
                </c:pt>
                <c:pt idx="59">
                  <c:v>Line 59</c:v>
                </c:pt>
                <c:pt idx="60">
                  <c:v>Line 60</c:v>
                </c:pt>
                <c:pt idx="61">
                  <c:v>Line 61</c:v>
                </c:pt>
                <c:pt idx="62">
                  <c:v>Line 62</c:v>
                </c:pt>
                <c:pt idx="63">
                  <c:v>Line 63</c:v>
                </c:pt>
              </c:strCache>
            </c:strRef>
          </c:cat>
          <c:val>
            <c:numRef>
              <c:f>milc!$B$37:$BM$37</c:f>
              <c:numCache>
                <c:formatCode>General</c:formatCode>
                <c:ptCount val="64"/>
                <c:pt idx="0">
                  <c:v>0</c:v>
                </c:pt>
                <c:pt idx="1">
                  <c:v>3.05642E-2</c:v>
                </c:pt>
                <c:pt idx="2">
                  <c:v>0</c:v>
                </c:pt>
                <c:pt idx="3">
                  <c:v>1.22436E-2</c:v>
                </c:pt>
                <c:pt idx="4">
                  <c:v>2.4493299999999999E-2</c:v>
                </c:pt>
                <c:pt idx="5">
                  <c:v>0</c:v>
                </c:pt>
                <c:pt idx="6">
                  <c:v>6.1188300000000004E-3</c:v>
                </c:pt>
                <c:pt idx="7">
                  <c:v>0</c:v>
                </c:pt>
                <c:pt idx="8">
                  <c:v>0</c:v>
                </c:pt>
                <c:pt idx="9">
                  <c:v>6.1109799999999985E-3</c:v>
                </c:pt>
                <c:pt idx="10">
                  <c:v>0.82584000000000168</c:v>
                </c:pt>
                <c:pt idx="11">
                  <c:v>2.4801500000000001</c:v>
                </c:pt>
                <c:pt idx="12">
                  <c:v>5.7939099999999986</c:v>
                </c:pt>
                <c:pt idx="13">
                  <c:v>2.4803000000000002</c:v>
                </c:pt>
                <c:pt idx="14">
                  <c:v>0.85010100000000144</c:v>
                </c:pt>
                <c:pt idx="15">
                  <c:v>0</c:v>
                </c:pt>
                <c:pt idx="16">
                  <c:v>0</c:v>
                </c:pt>
                <c:pt idx="17">
                  <c:v>1.22287E-2</c:v>
                </c:pt>
                <c:pt idx="18">
                  <c:v>0</c:v>
                </c:pt>
                <c:pt idx="19">
                  <c:v>6.1177000000000002E-3</c:v>
                </c:pt>
                <c:pt idx="20">
                  <c:v>6.1147099999999998E-3</c:v>
                </c:pt>
                <c:pt idx="21">
                  <c:v>0</c:v>
                </c:pt>
                <c:pt idx="22">
                  <c:v>6.1214500000000014E-3</c:v>
                </c:pt>
                <c:pt idx="23">
                  <c:v>5.5113300000000004E-2</c:v>
                </c:pt>
                <c:pt idx="24">
                  <c:v>0</c:v>
                </c:pt>
                <c:pt idx="25">
                  <c:v>0</c:v>
                </c:pt>
                <c:pt idx="26">
                  <c:v>3.0586700000000001E-2</c:v>
                </c:pt>
                <c:pt idx="27">
                  <c:v>6.1105999999999999E-3</c:v>
                </c:pt>
                <c:pt idx="28">
                  <c:v>0</c:v>
                </c:pt>
                <c:pt idx="29">
                  <c:v>0</c:v>
                </c:pt>
                <c:pt idx="30">
                  <c:v>1.8365500000000048E-2</c:v>
                </c:pt>
                <c:pt idx="31">
                  <c:v>0</c:v>
                </c:pt>
                <c:pt idx="32">
                  <c:v>1.2230899999999999E-2</c:v>
                </c:pt>
                <c:pt idx="33">
                  <c:v>5.7974600000000001</c:v>
                </c:pt>
                <c:pt idx="34">
                  <c:v>7.4825799999999996</c:v>
                </c:pt>
                <c:pt idx="35">
                  <c:v>0</c:v>
                </c:pt>
                <c:pt idx="36">
                  <c:v>33.384299999999996</c:v>
                </c:pt>
                <c:pt idx="37">
                  <c:v>0.87413700000000005</c:v>
                </c:pt>
                <c:pt idx="38">
                  <c:v>0.84346900000000002</c:v>
                </c:pt>
                <c:pt idx="39">
                  <c:v>2.4433400000000011E-2</c:v>
                </c:pt>
                <c:pt idx="40">
                  <c:v>1.7040199999999999</c:v>
                </c:pt>
                <c:pt idx="41">
                  <c:v>4.0600799999999975</c:v>
                </c:pt>
                <c:pt idx="42">
                  <c:v>3.6656899999999999E-2</c:v>
                </c:pt>
                <c:pt idx="43">
                  <c:v>0</c:v>
                </c:pt>
                <c:pt idx="44">
                  <c:v>1.2213E-2</c:v>
                </c:pt>
                <c:pt idx="45">
                  <c:v>0</c:v>
                </c:pt>
                <c:pt idx="46">
                  <c:v>1.8365500000000048E-2</c:v>
                </c:pt>
                <c:pt idx="47">
                  <c:v>0</c:v>
                </c:pt>
                <c:pt idx="48">
                  <c:v>1.22384E-2</c:v>
                </c:pt>
                <c:pt idx="49">
                  <c:v>2.4482799999999999E-2</c:v>
                </c:pt>
                <c:pt idx="50">
                  <c:v>0</c:v>
                </c:pt>
                <c:pt idx="51">
                  <c:v>6.1139599999999999E-3</c:v>
                </c:pt>
                <c:pt idx="52">
                  <c:v>0.12842500000000001</c:v>
                </c:pt>
                <c:pt idx="53">
                  <c:v>3.059980000000001E-2</c:v>
                </c:pt>
                <c:pt idx="54">
                  <c:v>0</c:v>
                </c:pt>
                <c:pt idx="55">
                  <c:v>6.1225699999999999E-3</c:v>
                </c:pt>
                <c:pt idx="56">
                  <c:v>0</c:v>
                </c:pt>
                <c:pt idx="57">
                  <c:v>1.22287E-2</c:v>
                </c:pt>
                <c:pt idx="58">
                  <c:v>0.87585000000000168</c:v>
                </c:pt>
                <c:pt idx="59">
                  <c:v>9.1549300000000002</c:v>
                </c:pt>
                <c:pt idx="60">
                  <c:v>7.4573</c:v>
                </c:pt>
                <c:pt idx="61">
                  <c:v>0.82705399999999996</c:v>
                </c:pt>
                <c:pt idx="62">
                  <c:v>2.4502300000000001E-2</c:v>
                </c:pt>
                <c:pt idx="63">
                  <c:v>6.1267000000000014E-3</c:v>
                </c:pt>
              </c:numCache>
            </c:numRef>
          </c:val>
        </c:ser>
        <c:ser>
          <c:idx val="36"/>
          <c:order val="36"/>
          <c:tx>
            <c:strRef>
              <c:f>milc!$A$38</c:f>
              <c:strCache>
                <c:ptCount val="1"/>
                <c:pt idx="0">
                  <c:v>Line 36</c:v>
                </c:pt>
              </c:strCache>
            </c:strRef>
          </c:tx>
          <c:cat>
            <c:strRef>
              <c:f>milc!$B$1:$BM$1</c:f>
              <c:strCache>
                <c:ptCount val="64"/>
                <c:pt idx="0">
                  <c:v>Line 0</c:v>
                </c:pt>
                <c:pt idx="1">
                  <c:v>Line 1</c:v>
                </c:pt>
                <c:pt idx="2">
                  <c:v>Line 2</c:v>
                </c:pt>
                <c:pt idx="3">
                  <c:v>Line 3</c:v>
                </c:pt>
                <c:pt idx="4">
                  <c:v>Line 4</c:v>
                </c:pt>
                <c:pt idx="5">
                  <c:v>Line 5</c:v>
                </c:pt>
                <c:pt idx="6">
                  <c:v>Line 6</c:v>
                </c:pt>
                <c:pt idx="7">
                  <c:v>Line 7</c:v>
                </c:pt>
                <c:pt idx="8">
                  <c:v>Line 8</c:v>
                </c:pt>
                <c:pt idx="9">
                  <c:v>Line 9</c:v>
                </c:pt>
                <c:pt idx="10">
                  <c:v>Line 10</c:v>
                </c:pt>
                <c:pt idx="11">
                  <c:v>Line 11</c:v>
                </c:pt>
                <c:pt idx="12">
                  <c:v>Line 12</c:v>
                </c:pt>
                <c:pt idx="13">
                  <c:v>Line 13</c:v>
                </c:pt>
                <c:pt idx="14">
                  <c:v>Line 14</c:v>
                </c:pt>
                <c:pt idx="15">
                  <c:v>Line 15</c:v>
                </c:pt>
                <c:pt idx="16">
                  <c:v>Line 16</c:v>
                </c:pt>
                <c:pt idx="17">
                  <c:v>Line 17</c:v>
                </c:pt>
                <c:pt idx="18">
                  <c:v>Line 18</c:v>
                </c:pt>
                <c:pt idx="19">
                  <c:v>Line 19</c:v>
                </c:pt>
                <c:pt idx="20">
                  <c:v>Line 20</c:v>
                </c:pt>
                <c:pt idx="21">
                  <c:v>Line 21</c:v>
                </c:pt>
                <c:pt idx="22">
                  <c:v>Line 22</c:v>
                </c:pt>
                <c:pt idx="23">
                  <c:v>Line 23</c:v>
                </c:pt>
                <c:pt idx="24">
                  <c:v>Line 24</c:v>
                </c:pt>
                <c:pt idx="25">
                  <c:v>Line 25</c:v>
                </c:pt>
                <c:pt idx="26">
                  <c:v>Line 26</c:v>
                </c:pt>
                <c:pt idx="27">
                  <c:v>Line 27</c:v>
                </c:pt>
                <c:pt idx="28">
                  <c:v>Line 28</c:v>
                </c:pt>
                <c:pt idx="29">
                  <c:v>Line 29</c:v>
                </c:pt>
                <c:pt idx="30">
                  <c:v>Line 30</c:v>
                </c:pt>
                <c:pt idx="31">
                  <c:v>Line 31</c:v>
                </c:pt>
                <c:pt idx="32">
                  <c:v>Line 32</c:v>
                </c:pt>
                <c:pt idx="33">
                  <c:v>Line 33</c:v>
                </c:pt>
                <c:pt idx="34">
                  <c:v>Line 34</c:v>
                </c:pt>
                <c:pt idx="35">
                  <c:v>Line 35</c:v>
                </c:pt>
                <c:pt idx="36">
                  <c:v>Line 36</c:v>
                </c:pt>
                <c:pt idx="37">
                  <c:v>Line 37</c:v>
                </c:pt>
                <c:pt idx="38">
                  <c:v>Line 38</c:v>
                </c:pt>
                <c:pt idx="39">
                  <c:v>Line 39</c:v>
                </c:pt>
                <c:pt idx="40">
                  <c:v>Line 40</c:v>
                </c:pt>
                <c:pt idx="41">
                  <c:v>Line 41</c:v>
                </c:pt>
                <c:pt idx="42">
                  <c:v>Line 42</c:v>
                </c:pt>
                <c:pt idx="43">
                  <c:v>Line 43</c:v>
                </c:pt>
                <c:pt idx="44">
                  <c:v>Line 44</c:v>
                </c:pt>
                <c:pt idx="45">
                  <c:v>Line 45</c:v>
                </c:pt>
                <c:pt idx="46">
                  <c:v>Line 46</c:v>
                </c:pt>
                <c:pt idx="47">
                  <c:v>Line 47</c:v>
                </c:pt>
                <c:pt idx="48">
                  <c:v>Line 48</c:v>
                </c:pt>
                <c:pt idx="49">
                  <c:v>Line 49</c:v>
                </c:pt>
                <c:pt idx="50">
                  <c:v>Line 50</c:v>
                </c:pt>
                <c:pt idx="51">
                  <c:v>Line 51</c:v>
                </c:pt>
                <c:pt idx="52">
                  <c:v>Line 52</c:v>
                </c:pt>
                <c:pt idx="53">
                  <c:v>Line 53</c:v>
                </c:pt>
                <c:pt idx="54">
                  <c:v>Line 54</c:v>
                </c:pt>
                <c:pt idx="55">
                  <c:v>Line 55</c:v>
                </c:pt>
                <c:pt idx="56">
                  <c:v>Line 56</c:v>
                </c:pt>
                <c:pt idx="57">
                  <c:v>Line 57</c:v>
                </c:pt>
                <c:pt idx="58">
                  <c:v>Line 58</c:v>
                </c:pt>
                <c:pt idx="59">
                  <c:v>Line 59</c:v>
                </c:pt>
                <c:pt idx="60">
                  <c:v>Line 60</c:v>
                </c:pt>
                <c:pt idx="61">
                  <c:v>Line 61</c:v>
                </c:pt>
                <c:pt idx="62">
                  <c:v>Line 62</c:v>
                </c:pt>
                <c:pt idx="63">
                  <c:v>Line 63</c:v>
                </c:pt>
              </c:strCache>
            </c:strRef>
          </c:cat>
          <c:val>
            <c:numRef>
              <c:f>milc!$B$38:$BM$38</c:f>
              <c:numCache>
                <c:formatCode>General</c:formatCode>
                <c:ptCount val="64"/>
                <c:pt idx="0">
                  <c:v>6.1083600000000141E-3</c:v>
                </c:pt>
                <c:pt idx="1">
                  <c:v>3.05642E-2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0.81857100000000005</c:v>
                </c:pt>
                <c:pt idx="12">
                  <c:v>2.4935800000000001</c:v>
                </c:pt>
                <c:pt idx="13">
                  <c:v>5.7914399999999997</c:v>
                </c:pt>
                <c:pt idx="14">
                  <c:v>2.4952599999999934</c:v>
                </c:pt>
                <c:pt idx="15">
                  <c:v>0.83838199999999996</c:v>
                </c:pt>
                <c:pt idx="16">
                  <c:v>0</c:v>
                </c:pt>
                <c:pt idx="17">
                  <c:v>3.6686000000000052E-2</c:v>
                </c:pt>
                <c:pt idx="18">
                  <c:v>0</c:v>
                </c:pt>
                <c:pt idx="19">
                  <c:v>6.1177000000000002E-3</c:v>
                </c:pt>
                <c:pt idx="20">
                  <c:v>1.2229400000000001E-2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6.1143400000000001E-2</c:v>
                </c:pt>
                <c:pt idx="25">
                  <c:v>0</c:v>
                </c:pt>
                <c:pt idx="26">
                  <c:v>6.1173299999999998E-3</c:v>
                </c:pt>
                <c:pt idx="27">
                  <c:v>1.22212E-2</c:v>
                </c:pt>
                <c:pt idx="28">
                  <c:v>0</c:v>
                </c:pt>
                <c:pt idx="29">
                  <c:v>0</c:v>
                </c:pt>
                <c:pt idx="30">
                  <c:v>6.1218200000000104E-3</c:v>
                </c:pt>
                <c:pt idx="31">
                  <c:v>6.1169600000000124E-3</c:v>
                </c:pt>
                <c:pt idx="32">
                  <c:v>0</c:v>
                </c:pt>
                <c:pt idx="33">
                  <c:v>3.6692799999999998E-2</c:v>
                </c:pt>
                <c:pt idx="34">
                  <c:v>5.7342000000000004</c:v>
                </c:pt>
                <c:pt idx="35">
                  <c:v>7.4431700000000003</c:v>
                </c:pt>
                <c:pt idx="36">
                  <c:v>0</c:v>
                </c:pt>
                <c:pt idx="37">
                  <c:v>33.412800000000004</c:v>
                </c:pt>
                <c:pt idx="38">
                  <c:v>0.86791799999999997</c:v>
                </c:pt>
                <c:pt idx="39">
                  <c:v>0.85517100000000168</c:v>
                </c:pt>
                <c:pt idx="40">
                  <c:v>0</c:v>
                </c:pt>
                <c:pt idx="41">
                  <c:v>1.6301399999999999</c:v>
                </c:pt>
                <c:pt idx="42">
                  <c:v>4.13612</c:v>
                </c:pt>
                <c:pt idx="43">
                  <c:v>0</c:v>
                </c:pt>
                <c:pt idx="44">
                  <c:v>4.2745499999999999E-2</c:v>
                </c:pt>
                <c:pt idx="45">
                  <c:v>0</c:v>
                </c:pt>
                <c:pt idx="46">
                  <c:v>3.060910000000008E-2</c:v>
                </c:pt>
                <c:pt idx="47">
                  <c:v>6.1259499999999998E-3</c:v>
                </c:pt>
                <c:pt idx="48">
                  <c:v>1.22384E-2</c:v>
                </c:pt>
                <c:pt idx="49">
                  <c:v>3.0603499999999999E-2</c:v>
                </c:pt>
                <c:pt idx="50">
                  <c:v>0</c:v>
                </c:pt>
                <c:pt idx="51">
                  <c:v>6.1139599999999999E-3</c:v>
                </c:pt>
                <c:pt idx="52">
                  <c:v>1.2230899999999999E-2</c:v>
                </c:pt>
                <c:pt idx="53">
                  <c:v>0.10403900000000002</c:v>
                </c:pt>
                <c:pt idx="54">
                  <c:v>3.67175E-2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6.1248199999999883E-3</c:v>
                </c:pt>
                <c:pt idx="59">
                  <c:v>0.85119400000000156</c:v>
                </c:pt>
                <c:pt idx="60">
                  <c:v>9.1654900000000268</c:v>
                </c:pt>
                <c:pt idx="61">
                  <c:v>7.4434800000000001</c:v>
                </c:pt>
                <c:pt idx="62">
                  <c:v>0.83307799999999999</c:v>
                </c:pt>
                <c:pt idx="63">
                  <c:v>0</c:v>
                </c:pt>
              </c:numCache>
            </c:numRef>
          </c:val>
        </c:ser>
        <c:ser>
          <c:idx val="37"/>
          <c:order val="37"/>
          <c:tx>
            <c:strRef>
              <c:f>milc!$A$39</c:f>
              <c:strCache>
                <c:ptCount val="1"/>
                <c:pt idx="0">
                  <c:v>Line 37</c:v>
                </c:pt>
              </c:strCache>
            </c:strRef>
          </c:tx>
          <c:cat>
            <c:strRef>
              <c:f>milc!$B$1:$BM$1</c:f>
              <c:strCache>
                <c:ptCount val="64"/>
                <c:pt idx="0">
                  <c:v>Line 0</c:v>
                </c:pt>
                <c:pt idx="1">
                  <c:v>Line 1</c:v>
                </c:pt>
                <c:pt idx="2">
                  <c:v>Line 2</c:v>
                </c:pt>
                <c:pt idx="3">
                  <c:v>Line 3</c:v>
                </c:pt>
                <c:pt idx="4">
                  <c:v>Line 4</c:v>
                </c:pt>
                <c:pt idx="5">
                  <c:v>Line 5</c:v>
                </c:pt>
                <c:pt idx="6">
                  <c:v>Line 6</c:v>
                </c:pt>
                <c:pt idx="7">
                  <c:v>Line 7</c:v>
                </c:pt>
                <c:pt idx="8">
                  <c:v>Line 8</c:v>
                </c:pt>
                <c:pt idx="9">
                  <c:v>Line 9</c:v>
                </c:pt>
                <c:pt idx="10">
                  <c:v>Line 10</c:v>
                </c:pt>
                <c:pt idx="11">
                  <c:v>Line 11</c:v>
                </c:pt>
                <c:pt idx="12">
                  <c:v>Line 12</c:v>
                </c:pt>
                <c:pt idx="13">
                  <c:v>Line 13</c:v>
                </c:pt>
                <c:pt idx="14">
                  <c:v>Line 14</c:v>
                </c:pt>
                <c:pt idx="15">
                  <c:v>Line 15</c:v>
                </c:pt>
                <c:pt idx="16">
                  <c:v>Line 16</c:v>
                </c:pt>
                <c:pt idx="17">
                  <c:v>Line 17</c:v>
                </c:pt>
                <c:pt idx="18">
                  <c:v>Line 18</c:v>
                </c:pt>
                <c:pt idx="19">
                  <c:v>Line 19</c:v>
                </c:pt>
                <c:pt idx="20">
                  <c:v>Line 20</c:v>
                </c:pt>
                <c:pt idx="21">
                  <c:v>Line 21</c:v>
                </c:pt>
                <c:pt idx="22">
                  <c:v>Line 22</c:v>
                </c:pt>
                <c:pt idx="23">
                  <c:v>Line 23</c:v>
                </c:pt>
                <c:pt idx="24">
                  <c:v>Line 24</c:v>
                </c:pt>
                <c:pt idx="25">
                  <c:v>Line 25</c:v>
                </c:pt>
                <c:pt idx="26">
                  <c:v>Line 26</c:v>
                </c:pt>
                <c:pt idx="27">
                  <c:v>Line 27</c:v>
                </c:pt>
                <c:pt idx="28">
                  <c:v>Line 28</c:v>
                </c:pt>
                <c:pt idx="29">
                  <c:v>Line 29</c:v>
                </c:pt>
                <c:pt idx="30">
                  <c:v>Line 30</c:v>
                </c:pt>
                <c:pt idx="31">
                  <c:v>Line 31</c:v>
                </c:pt>
                <c:pt idx="32">
                  <c:v>Line 32</c:v>
                </c:pt>
                <c:pt idx="33">
                  <c:v>Line 33</c:v>
                </c:pt>
                <c:pt idx="34">
                  <c:v>Line 34</c:v>
                </c:pt>
                <c:pt idx="35">
                  <c:v>Line 35</c:v>
                </c:pt>
                <c:pt idx="36">
                  <c:v>Line 36</c:v>
                </c:pt>
                <c:pt idx="37">
                  <c:v>Line 37</c:v>
                </c:pt>
                <c:pt idx="38">
                  <c:v>Line 38</c:v>
                </c:pt>
                <c:pt idx="39">
                  <c:v>Line 39</c:v>
                </c:pt>
                <c:pt idx="40">
                  <c:v>Line 40</c:v>
                </c:pt>
                <c:pt idx="41">
                  <c:v>Line 41</c:v>
                </c:pt>
                <c:pt idx="42">
                  <c:v>Line 42</c:v>
                </c:pt>
                <c:pt idx="43">
                  <c:v>Line 43</c:v>
                </c:pt>
                <c:pt idx="44">
                  <c:v>Line 44</c:v>
                </c:pt>
                <c:pt idx="45">
                  <c:v>Line 45</c:v>
                </c:pt>
                <c:pt idx="46">
                  <c:v>Line 46</c:v>
                </c:pt>
                <c:pt idx="47">
                  <c:v>Line 47</c:v>
                </c:pt>
                <c:pt idx="48">
                  <c:v>Line 48</c:v>
                </c:pt>
                <c:pt idx="49">
                  <c:v>Line 49</c:v>
                </c:pt>
                <c:pt idx="50">
                  <c:v>Line 50</c:v>
                </c:pt>
                <c:pt idx="51">
                  <c:v>Line 51</c:v>
                </c:pt>
                <c:pt idx="52">
                  <c:v>Line 52</c:v>
                </c:pt>
                <c:pt idx="53">
                  <c:v>Line 53</c:v>
                </c:pt>
                <c:pt idx="54">
                  <c:v>Line 54</c:v>
                </c:pt>
                <c:pt idx="55">
                  <c:v>Line 55</c:v>
                </c:pt>
                <c:pt idx="56">
                  <c:v>Line 56</c:v>
                </c:pt>
                <c:pt idx="57">
                  <c:v>Line 57</c:v>
                </c:pt>
                <c:pt idx="58">
                  <c:v>Line 58</c:v>
                </c:pt>
                <c:pt idx="59">
                  <c:v>Line 59</c:v>
                </c:pt>
                <c:pt idx="60">
                  <c:v>Line 60</c:v>
                </c:pt>
                <c:pt idx="61">
                  <c:v>Line 61</c:v>
                </c:pt>
                <c:pt idx="62">
                  <c:v>Line 62</c:v>
                </c:pt>
                <c:pt idx="63">
                  <c:v>Line 63</c:v>
                </c:pt>
              </c:strCache>
            </c:strRef>
          </c:cat>
          <c:val>
            <c:numRef>
              <c:f>milc!$B$39:$BM$39</c:f>
              <c:numCache>
                <c:formatCode>General</c:formatCode>
                <c:ptCount val="64"/>
                <c:pt idx="0">
                  <c:v>0</c:v>
                </c:pt>
                <c:pt idx="1">
                  <c:v>6.1128399999999996E-3</c:v>
                </c:pt>
                <c:pt idx="2">
                  <c:v>0</c:v>
                </c:pt>
                <c:pt idx="3">
                  <c:v>0</c:v>
                </c:pt>
                <c:pt idx="4">
                  <c:v>2.4493299999999999E-2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0.83119399999999999</c:v>
                </c:pt>
                <c:pt idx="13">
                  <c:v>2.4803000000000002</c:v>
                </c:pt>
                <c:pt idx="14">
                  <c:v>5.7855799999999995</c:v>
                </c:pt>
                <c:pt idx="15">
                  <c:v>2.4906699999999944</c:v>
                </c:pt>
                <c:pt idx="16">
                  <c:v>0.82558699999999807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1.2229400000000001E-2</c:v>
                </c:pt>
                <c:pt idx="21">
                  <c:v>0</c:v>
                </c:pt>
                <c:pt idx="22">
                  <c:v>1.8364300000000021E-2</c:v>
                </c:pt>
                <c:pt idx="23">
                  <c:v>1.8371100000000001E-2</c:v>
                </c:pt>
                <c:pt idx="24">
                  <c:v>0</c:v>
                </c:pt>
                <c:pt idx="25">
                  <c:v>6.1221999999999985E-2</c:v>
                </c:pt>
                <c:pt idx="26">
                  <c:v>6.1173299999999998E-3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1.8346399999999999E-2</c:v>
                </c:pt>
                <c:pt idx="34">
                  <c:v>0</c:v>
                </c:pt>
                <c:pt idx="35">
                  <c:v>5.7870900000000001</c:v>
                </c:pt>
                <c:pt idx="36">
                  <c:v>7.4839500000000001</c:v>
                </c:pt>
                <c:pt idx="37">
                  <c:v>0</c:v>
                </c:pt>
                <c:pt idx="38">
                  <c:v>33.396500000000003</c:v>
                </c:pt>
                <c:pt idx="39">
                  <c:v>0.88571299999999831</c:v>
                </c:pt>
                <c:pt idx="40">
                  <c:v>0.83063600000000004</c:v>
                </c:pt>
                <c:pt idx="41">
                  <c:v>0</c:v>
                </c:pt>
                <c:pt idx="42">
                  <c:v>1.6923299999999999</c:v>
                </c:pt>
                <c:pt idx="43">
                  <c:v>4.0701599999999996</c:v>
                </c:pt>
                <c:pt idx="44">
                  <c:v>1.2213E-2</c:v>
                </c:pt>
                <c:pt idx="45">
                  <c:v>6.1180799999999997E-3</c:v>
                </c:pt>
                <c:pt idx="46">
                  <c:v>1.22436E-2</c:v>
                </c:pt>
                <c:pt idx="47">
                  <c:v>0</c:v>
                </c:pt>
                <c:pt idx="48">
                  <c:v>0</c:v>
                </c:pt>
                <c:pt idx="49">
                  <c:v>2.4482799999999999E-2</c:v>
                </c:pt>
                <c:pt idx="50">
                  <c:v>0</c:v>
                </c:pt>
                <c:pt idx="51">
                  <c:v>0</c:v>
                </c:pt>
                <c:pt idx="52">
                  <c:v>3.6692799999999998E-2</c:v>
                </c:pt>
                <c:pt idx="53">
                  <c:v>6.1199500000000033E-3</c:v>
                </c:pt>
                <c:pt idx="54">
                  <c:v>0.12239200000000018</c:v>
                </c:pt>
                <c:pt idx="55">
                  <c:v>5.5103199999999998E-2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6.1237000000000002E-3</c:v>
                </c:pt>
                <c:pt idx="60">
                  <c:v>0.88165099999999996</c:v>
                </c:pt>
                <c:pt idx="61">
                  <c:v>9.1588599999999989</c:v>
                </c:pt>
                <c:pt idx="62">
                  <c:v>7.4364500000000024</c:v>
                </c:pt>
                <c:pt idx="63">
                  <c:v>0.82710499999999998</c:v>
                </c:pt>
              </c:numCache>
            </c:numRef>
          </c:val>
        </c:ser>
        <c:ser>
          <c:idx val="38"/>
          <c:order val="38"/>
          <c:tx>
            <c:strRef>
              <c:f>milc!$A$40</c:f>
              <c:strCache>
                <c:ptCount val="1"/>
                <c:pt idx="0">
                  <c:v>Line 38</c:v>
                </c:pt>
              </c:strCache>
            </c:strRef>
          </c:tx>
          <c:cat>
            <c:strRef>
              <c:f>milc!$B$1:$BM$1</c:f>
              <c:strCache>
                <c:ptCount val="64"/>
                <c:pt idx="0">
                  <c:v>Line 0</c:v>
                </c:pt>
                <c:pt idx="1">
                  <c:v>Line 1</c:v>
                </c:pt>
                <c:pt idx="2">
                  <c:v>Line 2</c:v>
                </c:pt>
                <c:pt idx="3">
                  <c:v>Line 3</c:v>
                </c:pt>
                <c:pt idx="4">
                  <c:v>Line 4</c:v>
                </c:pt>
                <c:pt idx="5">
                  <c:v>Line 5</c:v>
                </c:pt>
                <c:pt idx="6">
                  <c:v>Line 6</c:v>
                </c:pt>
                <c:pt idx="7">
                  <c:v>Line 7</c:v>
                </c:pt>
                <c:pt idx="8">
                  <c:v>Line 8</c:v>
                </c:pt>
                <c:pt idx="9">
                  <c:v>Line 9</c:v>
                </c:pt>
                <c:pt idx="10">
                  <c:v>Line 10</c:v>
                </c:pt>
                <c:pt idx="11">
                  <c:v>Line 11</c:v>
                </c:pt>
                <c:pt idx="12">
                  <c:v>Line 12</c:v>
                </c:pt>
                <c:pt idx="13">
                  <c:v>Line 13</c:v>
                </c:pt>
                <c:pt idx="14">
                  <c:v>Line 14</c:v>
                </c:pt>
                <c:pt idx="15">
                  <c:v>Line 15</c:v>
                </c:pt>
                <c:pt idx="16">
                  <c:v>Line 16</c:v>
                </c:pt>
                <c:pt idx="17">
                  <c:v>Line 17</c:v>
                </c:pt>
                <c:pt idx="18">
                  <c:v>Line 18</c:v>
                </c:pt>
                <c:pt idx="19">
                  <c:v>Line 19</c:v>
                </c:pt>
                <c:pt idx="20">
                  <c:v>Line 20</c:v>
                </c:pt>
                <c:pt idx="21">
                  <c:v>Line 21</c:v>
                </c:pt>
                <c:pt idx="22">
                  <c:v>Line 22</c:v>
                </c:pt>
                <c:pt idx="23">
                  <c:v>Line 23</c:v>
                </c:pt>
                <c:pt idx="24">
                  <c:v>Line 24</c:v>
                </c:pt>
                <c:pt idx="25">
                  <c:v>Line 25</c:v>
                </c:pt>
                <c:pt idx="26">
                  <c:v>Line 26</c:v>
                </c:pt>
                <c:pt idx="27">
                  <c:v>Line 27</c:v>
                </c:pt>
                <c:pt idx="28">
                  <c:v>Line 28</c:v>
                </c:pt>
                <c:pt idx="29">
                  <c:v>Line 29</c:v>
                </c:pt>
                <c:pt idx="30">
                  <c:v>Line 30</c:v>
                </c:pt>
                <c:pt idx="31">
                  <c:v>Line 31</c:v>
                </c:pt>
                <c:pt idx="32">
                  <c:v>Line 32</c:v>
                </c:pt>
                <c:pt idx="33">
                  <c:v>Line 33</c:v>
                </c:pt>
                <c:pt idx="34">
                  <c:v>Line 34</c:v>
                </c:pt>
                <c:pt idx="35">
                  <c:v>Line 35</c:v>
                </c:pt>
                <c:pt idx="36">
                  <c:v>Line 36</c:v>
                </c:pt>
                <c:pt idx="37">
                  <c:v>Line 37</c:v>
                </c:pt>
                <c:pt idx="38">
                  <c:v>Line 38</c:v>
                </c:pt>
                <c:pt idx="39">
                  <c:v>Line 39</c:v>
                </c:pt>
                <c:pt idx="40">
                  <c:v>Line 40</c:v>
                </c:pt>
                <c:pt idx="41">
                  <c:v>Line 41</c:v>
                </c:pt>
                <c:pt idx="42">
                  <c:v>Line 42</c:v>
                </c:pt>
                <c:pt idx="43">
                  <c:v>Line 43</c:v>
                </c:pt>
                <c:pt idx="44">
                  <c:v>Line 44</c:v>
                </c:pt>
                <c:pt idx="45">
                  <c:v>Line 45</c:v>
                </c:pt>
                <c:pt idx="46">
                  <c:v>Line 46</c:v>
                </c:pt>
                <c:pt idx="47">
                  <c:v>Line 47</c:v>
                </c:pt>
                <c:pt idx="48">
                  <c:v>Line 48</c:v>
                </c:pt>
                <c:pt idx="49">
                  <c:v>Line 49</c:v>
                </c:pt>
                <c:pt idx="50">
                  <c:v>Line 50</c:v>
                </c:pt>
                <c:pt idx="51">
                  <c:v>Line 51</c:v>
                </c:pt>
                <c:pt idx="52">
                  <c:v>Line 52</c:v>
                </c:pt>
                <c:pt idx="53">
                  <c:v>Line 53</c:v>
                </c:pt>
                <c:pt idx="54">
                  <c:v>Line 54</c:v>
                </c:pt>
                <c:pt idx="55">
                  <c:v>Line 55</c:v>
                </c:pt>
                <c:pt idx="56">
                  <c:v>Line 56</c:v>
                </c:pt>
                <c:pt idx="57">
                  <c:v>Line 57</c:v>
                </c:pt>
                <c:pt idx="58">
                  <c:v>Line 58</c:v>
                </c:pt>
                <c:pt idx="59">
                  <c:v>Line 59</c:v>
                </c:pt>
                <c:pt idx="60">
                  <c:v>Line 60</c:v>
                </c:pt>
                <c:pt idx="61">
                  <c:v>Line 61</c:v>
                </c:pt>
                <c:pt idx="62">
                  <c:v>Line 62</c:v>
                </c:pt>
                <c:pt idx="63">
                  <c:v>Line 63</c:v>
                </c:pt>
              </c:strCache>
            </c:strRef>
          </c:cat>
          <c:val>
            <c:numRef>
              <c:f>milc!$B$40:$BM$40</c:f>
              <c:numCache>
                <c:formatCode>General</c:formatCode>
                <c:ptCount val="64"/>
                <c:pt idx="0">
                  <c:v>0</c:v>
                </c:pt>
                <c:pt idx="1">
                  <c:v>6.1128399999999996E-3</c:v>
                </c:pt>
                <c:pt idx="2">
                  <c:v>6.1199500000000033E-3</c:v>
                </c:pt>
                <c:pt idx="3">
                  <c:v>0</c:v>
                </c:pt>
                <c:pt idx="4">
                  <c:v>4.2863300000000104E-2</c:v>
                </c:pt>
                <c:pt idx="5">
                  <c:v>0</c:v>
                </c:pt>
                <c:pt idx="6">
                  <c:v>0</c:v>
                </c:pt>
                <c:pt idx="7">
                  <c:v>1.8358699999999999E-2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0.80640199999999951</c:v>
                </c:pt>
                <c:pt idx="14">
                  <c:v>2.4830299999999998</c:v>
                </c:pt>
                <c:pt idx="15">
                  <c:v>5.7830000000000004</c:v>
                </c:pt>
                <c:pt idx="16">
                  <c:v>2.4889899999999998</c:v>
                </c:pt>
                <c:pt idx="17">
                  <c:v>0.8254359999999995</c:v>
                </c:pt>
                <c:pt idx="18">
                  <c:v>6.1233199999999998E-3</c:v>
                </c:pt>
                <c:pt idx="19">
                  <c:v>0</c:v>
                </c:pt>
                <c:pt idx="20">
                  <c:v>3.6688300000000097E-2</c:v>
                </c:pt>
                <c:pt idx="21">
                  <c:v>0</c:v>
                </c:pt>
                <c:pt idx="22">
                  <c:v>6.1214500000000014E-3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6.11733E-2</c:v>
                </c:pt>
                <c:pt idx="27">
                  <c:v>0</c:v>
                </c:pt>
                <c:pt idx="28">
                  <c:v>0</c:v>
                </c:pt>
                <c:pt idx="29">
                  <c:v>6.1180799999999997E-3</c:v>
                </c:pt>
                <c:pt idx="30">
                  <c:v>1.22436E-2</c:v>
                </c:pt>
                <c:pt idx="31">
                  <c:v>0</c:v>
                </c:pt>
                <c:pt idx="32">
                  <c:v>0</c:v>
                </c:pt>
                <c:pt idx="33">
                  <c:v>1.2230899999999999E-2</c:v>
                </c:pt>
                <c:pt idx="34">
                  <c:v>0</c:v>
                </c:pt>
                <c:pt idx="35">
                  <c:v>0</c:v>
                </c:pt>
                <c:pt idx="36">
                  <c:v>5.8086200000000003</c:v>
                </c:pt>
                <c:pt idx="37">
                  <c:v>7.4270999999999985</c:v>
                </c:pt>
                <c:pt idx="38">
                  <c:v>6.1120999999999997E-3</c:v>
                </c:pt>
                <c:pt idx="39">
                  <c:v>34.237400000000001</c:v>
                </c:pt>
                <c:pt idx="40">
                  <c:v>0.86117400000000144</c:v>
                </c:pt>
                <c:pt idx="41">
                  <c:v>0.83643699999999832</c:v>
                </c:pt>
                <c:pt idx="42">
                  <c:v>1.8328400000000005E-2</c:v>
                </c:pt>
                <c:pt idx="43">
                  <c:v>1.6317299999999968</c:v>
                </c:pt>
                <c:pt idx="44">
                  <c:v>2.5586199999999977</c:v>
                </c:pt>
                <c:pt idx="45">
                  <c:v>6.1180799999999997E-3</c:v>
                </c:pt>
                <c:pt idx="46">
                  <c:v>3.060910000000008E-2</c:v>
                </c:pt>
                <c:pt idx="47">
                  <c:v>1.8377800000000003E-2</c:v>
                </c:pt>
                <c:pt idx="48">
                  <c:v>1.22384E-2</c:v>
                </c:pt>
                <c:pt idx="49">
                  <c:v>6.1207000000000024E-3</c:v>
                </c:pt>
                <c:pt idx="50">
                  <c:v>6.1203300000000002E-3</c:v>
                </c:pt>
                <c:pt idx="51">
                  <c:v>0</c:v>
                </c:pt>
                <c:pt idx="52">
                  <c:v>3.0577300000000085E-2</c:v>
                </c:pt>
                <c:pt idx="53">
                  <c:v>0</c:v>
                </c:pt>
                <c:pt idx="54">
                  <c:v>0</c:v>
                </c:pt>
                <c:pt idx="55">
                  <c:v>7.347090000000002E-2</c:v>
                </c:pt>
                <c:pt idx="56">
                  <c:v>2.4451400000000002E-2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0.87606399999999951</c:v>
                </c:pt>
                <c:pt idx="62">
                  <c:v>9.1332299999999993</c:v>
                </c:pt>
                <c:pt idx="63">
                  <c:v>7.4623200000000001</c:v>
                </c:pt>
              </c:numCache>
            </c:numRef>
          </c:val>
        </c:ser>
        <c:ser>
          <c:idx val="39"/>
          <c:order val="39"/>
          <c:tx>
            <c:strRef>
              <c:f>milc!$A$41</c:f>
              <c:strCache>
                <c:ptCount val="1"/>
                <c:pt idx="0">
                  <c:v>Line 39</c:v>
                </c:pt>
              </c:strCache>
            </c:strRef>
          </c:tx>
          <c:cat>
            <c:strRef>
              <c:f>milc!$B$1:$BM$1</c:f>
              <c:strCache>
                <c:ptCount val="64"/>
                <c:pt idx="0">
                  <c:v>Line 0</c:v>
                </c:pt>
                <c:pt idx="1">
                  <c:v>Line 1</c:v>
                </c:pt>
                <c:pt idx="2">
                  <c:v>Line 2</c:v>
                </c:pt>
                <c:pt idx="3">
                  <c:v>Line 3</c:v>
                </c:pt>
                <c:pt idx="4">
                  <c:v>Line 4</c:v>
                </c:pt>
                <c:pt idx="5">
                  <c:v>Line 5</c:v>
                </c:pt>
                <c:pt idx="6">
                  <c:v>Line 6</c:v>
                </c:pt>
                <c:pt idx="7">
                  <c:v>Line 7</c:v>
                </c:pt>
                <c:pt idx="8">
                  <c:v>Line 8</c:v>
                </c:pt>
                <c:pt idx="9">
                  <c:v>Line 9</c:v>
                </c:pt>
                <c:pt idx="10">
                  <c:v>Line 10</c:v>
                </c:pt>
                <c:pt idx="11">
                  <c:v>Line 11</c:v>
                </c:pt>
                <c:pt idx="12">
                  <c:v>Line 12</c:v>
                </c:pt>
                <c:pt idx="13">
                  <c:v>Line 13</c:v>
                </c:pt>
                <c:pt idx="14">
                  <c:v>Line 14</c:v>
                </c:pt>
                <c:pt idx="15">
                  <c:v>Line 15</c:v>
                </c:pt>
                <c:pt idx="16">
                  <c:v>Line 16</c:v>
                </c:pt>
                <c:pt idx="17">
                  <c:v>Line 17</c:v>
                </c:pt>
                <c:pt idx="18">
                  <c:v>Line 18</c:v>
                </c:pt>
                <c:pt idx="19">
                  <c:v>Line 19</c:v>
                </c:pt>
                <c:pt idx="20">
                  <c:v>Line 20</c:v>
                </c:pt>
                <c:pt idx="21">
                  <c:v>Line 21</c:v>
                </c:pt>
                <c:pt idx="22">
                  <c:v>Line 22</c:v>
                </c:pt>
                <c:pt idx="23">
                  <c:v>Line 23</c:v>
                </c:pt>
                <c:pt idx="24">
                  <c:v>Line 24</c:v>
                </c:pt>
                <c:pt idx="25">
                  <c:v>Line 25</c:v>
                </c:pt>
                <c:pt idx="26">
                  <c:v>Line 26</c:v>
                </c:pt>
                <c:pt idx="27">
                  <c:v>Line 27</c:v>
                </c:pt>
                <c:pt idx="28">
                  <c:v>Line 28</c:v>
                </c:pt>
                <c:pt idx="29">
                  <c:v>Line 29</c:v>
                </c:pt>
                <c:pt idx="30">
                  <c:v>Line 30</c:v>
                </c:pt>
                <c:pt idx="31">
                  <c:v>Line 31</c:v>
                </c:pt>
                <c:pt idx="32">
                  <c:v>Line 32</c:v>
                </c:pt>
                <c:pt idx="33">
                  <c:v>Line 33</c:v>
                </c:pt>
                <c:pt idx="34">
                  <c:v>Line 34</c:v>
                </c:pt>
                <c:pt idx="35">
                  <c:v>Line 35</c:v>
                </c:pt>
                <c:pt idx="36">
                  <c:v>Line 36</c:v>
                </c:pt>
                <c:pt idx="37">
                  <c:v>Line 37</c:v>
                </c:pt>
                <c:pt idx="38">
                  <c:v>Line 38</c:v>
                </c:pt>
                <c:pt idx="39">
                  <c:v>Line 39</c:v>
                </c:pt>
                <c:pt idx="40">
                  <c:v>Line 40</c:v>
                </c:pt>
                <c:pt idx="41">
                  <c:v>Line 41</c:v>
                </c:pt>
                <c:pt idx="42">
                  <c:v>Line 42</c:v>
                </c:pt>
                <c:pt idx="43">
                  <c:v>Line 43</c:v>
                </c:pt>
                <c:pt idx="44">
                  <c:v>Line 44</c:v>
                </c:pt>
                <c:pt idx="45">
                  <c:v>Line 45</c:v>
                </c:pt>
                <c:pt idx="46">
                  <c:v>Line 46</c:v>
                </c:pt>
                <c:pt idx="47">
                  <c:v>Line 47</c:v>
                </c:pt>
                <c:pt idx="48">
                  <c:v>Line 48</c:v>
                </c:pt>
                <c:pt idx="49">
                  <c:v>Line 49</c:v>
                </c:pt>
                <c:pt idx="50">
                  <c:v>Line 50</c:v>
                </c:pt>
                <c:pt idx="51">
                  <c:v>Line 51</c:v>
                </c:pt>
                <c:pt idx="52">
                  <c:v>Line 52</c:v>
                </c:pt>
                <c:pt idx="53">
                  <c:v>Line 53</c:v>
                </c:pt>
                <c:pt idx="54">
                  <c:v>Line 54</c:v>
                </c:pt>
                <c:pt idx="55">
                  <c:v>Line 55</c:v>
                </c:pt>
                <c:pt idx="56">
                  <c:v>Line 56</c:v>
                </c:pt>
                <c:pt idx="57">
                  <c:v>Line 57</c:v>
                </c:pt>
                <c:pt idx="58">
                  <c:v>Line 58</c:v>
                </c:pt>
                <c:pt idx="59">
                  <c:v>Line 59</c:v>
                </c:pt>
                <c:pt idx="60">
                  <c:v>Line 60</c:v>
                </c:pt>
                <c:pt idx="61">
                  <c:v>Line 61</c:v>
                </c:pt>
                <c:pt idx="62">
                  <c:v>Line 62</c:v>
                </c:pt>
                <c:pt idx="63">
                  <c:v>Line 63</c:v>
                </c:pt>
              </c:strCache>
            </c:strRef>
          </c:cat>
          <c:val>
            <c:numRef>
              <c:f>milc!$B$41:$BM$41</c:f>
              <c:numCache>
                <c:formatCode>General</c:formatCode>
                <c:ptCount val="6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6.1218200000000104E-3</c:v>
                </c:pt>
                <c:pt idx="4">
                  <c:v>6.1233199999999998E-3</c:v>
                </c:pt>
                <c:pt idx="5">
                  <c:v>0</c:v>
                </c:pt>
                <c:pt idx="6">
                  <c:v>0</c:v>
                </c:pt>
                <c:pt idx="7">
                  <c:v>6.1195800000000003E-3</c:v>
                </c:pt>
                <c:pt idx="8">
                  <c:v>0</c:v>
                </c:pt>
                <c:pt idx="9">
                  <c:v>1.2222E-2</c:v>
                </c:pt>
                <c:pt idx="10">
                  <c:v>1.8352E-2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0.82563799999999998</c:v>
                </c:pt>
                <c:pt idx="15">
                  <c:v>2.4784299999999977</c:v>
                </c:pt>
                <c:pt idx="16">
                  <c:v>5.8035699999999997</c:v>
                </c:pt>
                <c:pt idx="17">
                  <c:v>2.4763099999999967</c:v>
                </c:pt>
                <c:pt idx="18">
                  <c:v>0.82664900000000241</c:v>
                </c:pt>
                <c:pt idx="19">
                  <c:v>1.8353100000000001E-2</c:v>
                </c:pt>
                <c:pt idx="20">
                  <c:v>1.2229400000000001E-2</c:v>
                </c:pt>
                <c:pt idx="21">
                  <c:v>0</c:v>
                </c:pt>
                <c:pt idx="22">
                  <c:v>0</c:v>
                </c:pt>
                <c:pt idx="23">
                  <c:v>2.4494800000000001E-2</c:v>
                </c:pt>
                <c:pt idx="24">
                  <c:v>0</c:v>
                </c:pt>
                <c:pt idx="25">
                  <c:v>0</c:v>
                </c:pt>
                <c:pt idx="26">
                  <c:v>1.2234699999999998E-2</c:v>
                </c:pt>
                <c:pt idx="27">
                  <c:v>5.4995400000000146E-2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1.2222E-2</c:v>
                </c:pt>
                <c:pt idx="36">
                  <c:v>1.8343000000000043E-2</c:v>
                </c:pt>
                <c:pt idx="37">
                  <c:v>5.7888599999999997</c:v>
                </c:pt>
                <c:pt idx="38">
                  <c:v>7.49343</c:v>
                </c:pt>
                <c:pt idx="39">
                  <c:v>2.4433400000000011E-2</c:v>
                </c:pt>
                <c:pt idx="40">
                  <c:v>35.063800000000001</c:v>
                </c:pt>
                <c:pt idx="41">
                  <c:v>2.5093100000000002</c:v>
                </c:pt>
                <c:pt idx="42">
                  <c:v>0.84921800000000003</c:v>
                </c:pt>
                <c:pt idx="43">
                  <c:v>6.1113500000000024E-3</c:v>
                </c:pt>
                <c:pt idx="44">
                  <c:v>0.13434299999999999</c:v>
                </c:pt>
                <c:pt idx="45">
                  <c:v>0.18354200000000051</c:v>
                </c:pt>
                <c:pt idx="46">
                  <c:v>3.060910000000008E-2</c:v>
                </c:pt>
                <c:pt idx="47">
                  <c:v>6.1259499999999998E-3</c:v>
                </c:pt>
                <c:pt idx="48">
                  <c:v>1.22384E-2</c:v>
                </c:pt>
                <c:pt idx="49">
                  <c:v>1.2241400000000001E-2</c:v>
                </c:pt>
                <c:pt idx="50">
                  <c:v>0</c:v>
                </c:pt>
                <c:pt idx="51">
                  <c:v>0</c:v>
                </c:pt>
                <c:pt idx="52">
                  <c:v>2.4461799999999999E-2</c:v>
                </c:pt>
                <c:pt idx="53">
                  <c:v>0</c:v>
                </c:pt>
                <c:pt idx="54">
                  <c:v>0</c:v>
                </c:pt>
                <c:pt idx="55">
                  <c:v>1.8367700000000001E-2</c:v>
                </c:pt>
                <c:pt idx="56">
                  <c:v>0.12836999999999998</c:v>
                </c:pt>
                <c:pt idx="57">
                  <c:v>3.0571700000000052E-2</c:v>
                </c:pt>
                <c:pt idx="58">
                  <c:v>1.8374499999999998E-2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3.3323099999999934</c:v>
                </c:pt>
                <c:pt idx="63">
                  <c:v>11.610100000000001</c:v>
                </c:pt>
              </c:numCache>
            </c:numRef>
          </c:val>
        </c:ser>
        <c:ser>
          <c:idx val="40"/>
          <c:order val="40"/>
          <c:tx>
            <c:strRef>
              <c:f>milc!$A$42</c:f>
              <c:strCache>
                <c:ptCount val="1"/>
                <c:pt idx="0">
                  <c:v>Line 40</c:v>
                </c:pt>
              </c:strCache>
            </c:strRef>
          </c:tx>
          <c:cat>
            <c:strRef>
              <c:f>milc!$B$1:$BM$1</c:f>
              <c:strCache>
                <c:ptCount val="64"/>
                <c:pt idx="0">
                  <c:v>Line 0</c:v>
                </c:pt>
                <c:pt idx="1">
                  <c:v>Line 1</c:v>
                </c:pt>
                <c:pt idx="2">
                  <c:v>Line 2</c:v>
                </c:pt>
                <c:pt idx="3">
                  <c:v>Line 3</c:v>
                </c:pt>
                <c:pt idx="4">
                  <c:v>Line 4</c:v>
                </c:pt>
                <c:pt idx="5">
                  <c:v>Line 5</c:v>
                </c:pt>
                <c:pt idx="6">
                  <c:v>Line 6</c:v>
                </c:pt>
                <c:pt idx="7">
                  <c:v>Line 7</c:v>
                </c:pt>
                <c:pt idx="8">
                  <c:v>Line 8</c:v>
                </c:pt>
                <c:pt idx="9">
                  <c:v>Line 9</c:v>
                </c:pt>
                <c:pt idx="10">
                  <c:v>Line 10</c:v>
                </c:pt>
                <c:pt idx="11">
                  <c:v>Line 11</c:v>
                </c:pt>
                <c:pt idx="12">
                  <c:v>Line 12</c:v>
                </c:pt>
                <c:pt idx="13">
                  <c:v>Line 13</c:v>
                </c:pt>
                <c:pt idx="14">
                  <c:v>Line 14</c:v>
                </c:pt>
                <c:pt idx="15">
                  <c:v>Line 15</c:v>
                </c:pt>
                <c:pt idx="16">
                  <c:v>Line 16</c:v>
                </c:pt>
                <c:pt idx="17">
                  <c:v>Line 17</c:v>
                </c:pt>
                <c:pt idx="18">
                  <c:v>Line 18</c:v>
                </c:pt>
                <c:pt idx="19">
                  <c:v>Line 19</c:v>
                </c:pt>
                <c:pt idx="20">
                  <c:v>Line 20</c:v>
                </c:pt>
                <c:pt idx="21">
                  <c:v>Line 21</c:v>
                </c:pt>
                <c:pt idx="22">
                  <c:v>Line 22</c:v>
                </c:pt>
                <c:pt idx="23">
                  <c:v>Line 23</c:v>
                </c:pt>
                <c:pt idx="24">
                  <c:v>Line 24</c:v>
                </c:pt>
                <c:pt idx="25">
                  <c:v>Line 25</c:v>
                </c:pt>
                <c:pt idx="26">
                  <c:v>Line 26</c:v>
                </c:pt>
                <c:pt idx="27">
                  <c:v>Line 27</c:v>
                </c:pt>
                <c:pt idx="28">
                  <c:v>Line 28</c:v>
                </c:pt>
                <c:pt idx="29">
                  <c:v>Line 29</c:v>
                </c:pt>
                <c:pt idx="30">
                  <c:v>Line 30</c:v>
                </c:pt>
                <c:pt idx="31">
                  <c:v>Line 31</c:v>
                </c:pt>
                <c:pt idx="32">
                  <c:v>Line 32</c:v>
                </c:pt>
                <c:pt idx="33">
                  <c:v>Line 33</c:v>
                </c:pt>
                <c:pt idx="34">
                  <c:v>Line 34</c:v>
                </c:pt>
                <c:pt idx="35">
                  <c:v>Line 35</c:v>
                </c:pt>
                <c:pt idx="36">
                  <c:v>Line 36</c:v>
                </c:pt>
                <c:pt idx="37">
                  <c:v>Line 37</c:v>
                </c:pt>
                <c:pt idx="38">
                  <c:v>Line 38</c:v>
                </c:pt>
                <c:pt idx="39">
                  <c:v>Line 39</c:v>
                </c:pt>
                <c:pt idx="40">
                  <c:v>Line 40</c:v>
                </c:pt>
                <c:pt idx="41">
                  <c:v>Line 41</c:v>
                </c:pt>
                <c:pt idx="42">
                  <c:v>Line 42</c:v>
                </c:pt>
                <c:pt idx="43">
                  <c:v>Line 43</c:v>
                </c:pt>
                <c:pt idx="44">
                  <c:v>Line 44</c:v>
                </c:pt>
                <c:pt idx="45">
                  <c:v>Line 45</c:v>
                </c:pt>
                <c:pt idx="46">
                  <c:v>Line 46</c:v>
                </c:pt>
                <c:pt idx="47">
                  <c:v>Line 47</c:v>
                </c:pt>
                <c:pt idx="48">
                  <c:v>Line 48</c:v>
                </c:pt>
                <c:pt idx="49">
                  <c:v>Line 49</c:v>
                </c:pt>
                <c:pt idx="50">
                  <c:v>Line 50</c:v>
                </c:pt>
                <c:pt idx="51">
                  <c:v>Line 51</c:v>
                </c:pt>
                <c:pt idx="52">
                  <c:v>Line 52</c:v>
                </c:pt>
                <c:pt idx="53">
                  <c:v>Line 53</c:v>
                </c:pt>
                <c:pt idx="54">
                  <c:v>Line 54</c:v>
                </c:pt>
                <c:pt idx="55">
                  <c:v>Line 55</c:v>
                </c:pt>
                <c:pt idx="56">
                  <c:v>Line 56</c:v>
                </c:pt>
                <c:pt idx="57">
                  <c:v>Line 57</c:v>
                </c:pt>
                <c:pt idx="58">
                  <c:v>Line 58</c:v>
                </c:pt>
                <c:pt idx="59">
                  <c:v>Line 59</c:v>
                </c:pt>
                <c:pt idx="60">
                  <c:v>Line 60</c:v>
                </c:pt>
                <c:pt idx="61">
                  <c:v>Line 61</c:v>
                </c:pt>
                <c:pt idx="62">
                  <c:v>Line 62</c:v>
                </c:pt>
                <c:pt idx="63">
                  <c:v>Line 63</c:v>
                </c:pt>
              </c:strCache>
            </c:strRef>
          </c:cat>
          <c:val>
            <c:numRef>
              <c:f>milc!$B$42:$BM$42</c:f>
              <c:numCache>
                <c:formatCode>General</c:formatCode>
                <c:ptCount val="64"/>
                <c:pt idx="0">
                  <c:v>0</c:v>
                </c:pt>
                <c:pt idx="1">
                  <c:v>0</c:v>
                </c:pt>
                <c:pt idx="2">
                  <c:v>6.1199500000000033E-3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2.4478300000000012E-2</c:v>
                </c:pt>
                <c:pt idx="8">
                  <c:v>0</c:v>
                </c:pt>
                <c:pt idx="9">
                  <c:v>0</c:v>
                </c:pt>
                <c:pt idx="10">
                  <c:v>6.1173299999999998E-3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0.82614299999999996</c:v>
                </c:pt>
                <c:pt idx="16">
                  <c:v>2.4828799999999944</c:v>
                </c:pt>
                <c:pt idx="17">
                  <c:v>5.7963899999999997</c:v>
                </c:pt>
                <c:pt idx="18">
                  <c:v>2.4799499999999934</c:v>
                </c:pt>
                <c:pt idx="19">
                  <c:v>0.83812600000000004</c:v>
                </c:pt>
                <c:pt idx="20">
                  <c:v>0</c:v>
                </c:pt>
                <c:pt idx="21">
                  <c:v>6.1233199999999998E-3</c:v>
                </c:pt>
                <c:pt idx="22">
                  <c:v>0</c:v>
                </c:pt>
                <c:pt idx="23">
                  <c:v>4.8989600000000001E-2</c:v>
                </c:pt>
                <c:pt idx="24">
                  <c:v>0</c:v>
                </c:pt>
                <c:pt idx="25">
                  <c:v>0</c:v>
                </c:pt>
                <c:pt idx="26">
                  <c:v>6.1173299999999998E-3</c:v>
                </c:pt>
                <c:pt idx="27">
                  <c:v>6.1105999999999999E-3</c:v>
                </c:pt>
                <c:pt idx="28">
                  <c:v>4.88998E-2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7.338550000000002E-2</c:v>
                </c:pt>
                <c:pt idx="34">
                  <c:v>0</c:v>
                </c:pt>
                <c:pt idx="35">
                  <c:v>0</c:v>
                </c:pt>
                <c:pt idx="36">
                  <c:v>6.1143400000000002E-3</c:v>
                </c:pt>
                <c:pt idx="37">
                  <c:v>0</c:v>
                </c:pt>
                <c:pt idx="38">
                  <c:v>5.7637099999999997</c:v>
                </c:pt>
                <c:pt idx="39">
                  <c:v>7.4705300000000001</c:v>
                </c:pt>
                <c:pt idx="40">
                  <c:v>0</c:v>
                </c:pt>
                <c:pt idx="41">
                  <c:v>39.202600000000011</c:v>
                </c:pt>
                <c:pt idx="42">
                  <c:v>2.5293299999999999</c:v>
                </c:pt>
                <c:pt idx="43">
                  <c:v>0.82503199999999999</c:v>
                </c:pt>
                <c:pt idx="44">
                  <c:v>2.4426E-2</c:v>
                </c:pt>
                <c:pt idx="45">
                  <c:v>0.11012500000000018</c:v>
                </c:pt>
                <c:pt idx="46">
                  <c:v>0.22650700000000001</c:v>
                </c:pt>
                <c:pt idx="47">
                  <c:v>0</c:v>
                </c:pt>
                <c:pt idx="48">
                  <c:v>6.7311200000000182E-2</c:v>
                </c:pt>
                <c:pt idx="49">
                  <c:v>1.2241400000000001E-2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1.8367700000000001E-2</c:v>
                </c:pt>
                <c:pt idx="56">
                  <c:v>0</c:v>
                </c:pt>
                <c:pt idx="57">
                  <c:v>0.11617200000000009</c:v>
                </c:pt>
                <c:pt idx="58">
                  <c:v>3.6748900000000001E-2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6.1255699999999995E-3</c:v>
                </c:pt>
                <c:pt idx="63">
                  <c:v>4.9626299999999999</c:v>
                </c:pt>
              </c:numCache>
            </c:numRef>
          </c:val>
        </c:ser>
        <c:ser>
          <c:idx val="41"/>
          <c:order val="41"/>
          <c:tx>
            <c:strRef>
              <c:f>milc!$A$43</c:f>
              <c:strCache>
                <c:ptCount val="1"/>
                <c:pt idx="0">
                  <c:v>Line 41</c:v>
                </c:pt>
              </c:strCache>
            </c:strRef>
          </c:tx>
          <c:cat>
            <c:strRef>
              <c:f>milc!$B$1:$BM$1</c:f>
              <c:strCache>
                <c:ptCount val="64"/>
                <c:pt idx="0">
                  <c:v>Line 0</c:v>
                </c:pt>
                <c:pt idx="1">
                  <c:v>Line 1</c:v>
                </c:pt>
                <c:pt idx="2">
                  <c:v>Line 2</c:v>
                </c:pt>
                <c:pt idx="3">
                  <c:v>Line 3</c:v>
                </c:pt>
                <c:pt idx="4">
                  <c:v>Line 4</c:v>
                </c:pt>
                <c:pt idx="5">
                  <c:v>Line 5</c:v>
                </c:pt>
                <c:pt idx="6">
                  <c:v>Line 6</c:v>
                </c:pt>
                <c:pt idx="7">
                  <c:v>Line 7</c:v>
                </c:pt>
                <c:pt idx="8">
                  <c:v>Line 8</c:v>
                </c:pt>
                <c:pt idx="9">
                  <c:v>Line 9</c:v>
                </c:pt>
                <c:pt idx="10">
                  <c:v>Line 10</c:v>
                </c:pt>
                <c:pt idx="11">
                  <c:v>Line 11</c:v>
                </c:pt>
                <c:pt idx="12">
                  <c:v>Line 12</c:v>
                </c:pt>
                <c:pt idx="13">
                  <c:v>Line 13</c:v>
                </c:pt>
                <c:pt idx="14">
                  <c:v>Line 14</c:v>
                </c:pt>
                <c:pt idx="15">
                  <c:v>Line 15</c:v>
                </c:pt>
                <c:pt idx="16">
                  <c:v>Line 16</c:v>
                </c:pt>
                <c:pt idx="17">
                  <c:v>Line 17</c:v>
                </c:pt>
                <c:pt idx="18">
                  <c:v>Line 18</c:v>
                </c:pt>
                <c:pt idx="19">
                  <c:v>Line 19</c:v>
                </c:pt>
                <c:pt idx="20">
                  <c:v>Line 20</c:v>
                </c:pt>
                <c:pt idx="21">
                  <c:v>Line 21</c:v>
                </c:pt>
                <c:pt idx="22">
                  <c:v>Line 22</c:v>
                </c:pt>
                <c:pt idx="23">
                  <c:v>Line 23</c:v>
                </c:pt>
                <c:pt idx="24">
                  <c:v>Line 24</c:v>
                </c:pt>
                <c:pt idx="25">
                  <c:v>Line 25</c:v>
                </c:pt>
                <c:pt idx="26">
                  <c:v>Line 26</c:v>
                </c:pt>
                <c:pt idx="27">
                  <c:v>Line 27</c:v>
                </c:pt>
                <c:pt idx="28">
                  <c:v>Line 28</c:v>
                </c:pt>
                <c:pt idx="29">
                  <c:v>Line 29</c:v>
                </c:pt>
                <c:pt idx="30">
                  <c:v>Line 30</c:v>
                </c:pt>
                <c:pt idx="31">
                  <c:v>Line 31</c:v>
                </c:pt>
                <c:pt idx="32">
                  <c:v>Line 32</c:v>
                </c:pt>
                <c:pt idx="33">
                  <c:v>Line 33</c:v>
                </c:pt>
                <c:pt idx="34">
                  <c:v>Line 34</c:v>
                </c:pt>
                <c:pt idx="35">
                  <c:v>Line 35</c:v>
                </c:pt>
                <c:pt idx="36">
                  <c:v>Line 36</c:v>
                </c:pt>
                <c:pt idx="37">
                  <c:v>Line 37</c:v>
                </c:pt>
                <c:pt idx="38">
                  <c:v>Line 38</c:v>
                </c:pt>
                <c:pt idx="39">
                  <c:v>Line 39</c:v>
                </c:pt>
                <c:pt idx="40">
                  <c:v>Line 40</c:v>
                </c:pt>
                <c:pt idx="41">
                  <c:v>Line 41</c:v>
                </c:pt>
                <c:pt idx="42">
                  <c:v>Line 42</c:v>
                </c:pt>
                <c:pt idx="43">
                  <c:v>Line 43</c:v>
                </c:pt>
                <c:pt idx="44">
                  <c:v>Line 44</c:v>
                </c:pt>
                <c:pt idx="45">
                  <c:v>Line 45</c:v>
                </c:pt>
                <c:pt idx="46">
                  <c:v>Line 46</c:v>
                </c:pt>
                <c:pt idx="47">
                  <c:v>Line 47</c:v>
                </c:pt>
                <c:pt idx="48">
                  <c:v>Line 48</c:v>
                </c:pt>
                <c:pt idx="49">
                  <c:v>Line 49</c:v>
                </c:pt>
                <c:pt idx="50">
                  <c:v>Line 50</c:v>
                </c:pt>
                <c:pt idx="51">
                  <c:v>Line 51</c:v>
                </c:pt>
                <c:pt idx="52">
                  <c:v>Line 52</c:v>
                </c:pt>
                <c:pt idx="53">
                  <c:v>Line 53</c:v>
                </c:pt>
                <c:pt idx="54">
                  <c:v>Line 54</c:v>
                </c:pt>
                <c:pt idx="55">
                  <c:v>Line 55</c:v>
                </c:pt>
                <c:pt idx="56">
                  <c:v>Line 56</c:v>
                </c:pt>
                <c:pt idx="57">
                  <c:v>Line 57</c:v>
                </c:pt>
                <c:pt idx="58">
                  <c:v>Line 58</c:v>
                </c:pt>
                <c:pt idx="59">
                  <c:v>Line 59</c:v>
                </c:pt>
                <c:pt idx="60">
                  <c:v>Line 60</c:v>
                </c:pt>
                <c:pt idx="61">
                  <c:v>Line 61</c:v>
                </c:pt>
                <c:pt idx="62">
                  <c:v>Line 62</c:v>
                </c:pt>
                <c:pt idx="63">
                  <c:v>Line 63</c:v>
                </c:pt>
              </c:strCache>
            </c:strRef>
          </c:cat>
          <c:val>
            <c:numRef>
              <c:f>milc!$B$43:$BM$43</c:f>
              <c:numCache>
                <c:formatCode>General</c:formatCode>
                <c:ptCount val="6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1.8358699999999999E-2</c:v>
                </c:pt>
                <c:pt idx="8">
                  <c:v>0</c:v>
                </c:pt>
                <c:pt idx="9">
                  <c:v>0</c:v>
                </c:pt>
                <c:pt idx="10">
                  <c:v>3.0586700000000001E-2</c:v>
                </c:pt>
                <c:pt idx="11">
                  <c:v>0</c:v>
                </c:pt>
                <c:pt idx="12">
                  <c:v>0</c:v>
                </c:pt>
                <c:pt idx="13">
                  <c:v>1.2218199999999999E-2</c:v>
                </c:pt>
                <c:pt idx="14">
                  <c:v>0</c:v>
                </c:pt>
                <c:pt idx="15">
                  <c:v>0</c:v>
                </c:pt>
                <c:pt idx="16">
                  <c:v>0.83170299999999997</c:v>
                </c:pt>
                <c:pt idx="17">
                  <c:v>2.48854</c:v>
                </c:pt>
                <c:pt idx="18">
                  <c:v>5.7926599999999997</c:v>
                </c:pt>
                <c:pt idx="19">
                  <c:v>2.4776699999999967</c:v>
                </c:pt>
                <c:pt idx="20">
                  <c:v>0.83160100000000192</c:v>
                </c:pt>
                <c:pt idx="21">
                  <c:v>0</c:v>
                </c:pt>
                <c:pt idx="22">
                  <c:v>0</c:v>
                </c:pt>
                <c:pt idx="23">
                  <c:v>1.8371100000000001E-2</c:v>
                </c:pt>
                <c:pt idx="24">
                  <c:v>6.1143400000000002E-3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6.1124700000000001E-3</c:v>
                </c:pt>
                <c:pt idx="29">
                  <c:v>8.5653100000000024E-2</c:v>
                </c:pt>
                <c:pt idx="30">
                  <c:v>0</c:v>
                </c:pt>
                <c:pt idx="31">
                  <c:v>0</c:v>
                </c:pt>
                <c:pt idx="32">
                  <c:v>3.6692799999999998E-2</c:v>
                </c:pt>
                <c:pt idx="33">
                  <c:v>0</c:v>
                </c:pt>
                <c:pt idx="34">
                  <c:v>0</c:v>
                </c:pt>
                <c:pt idx="35">
                  <c:v>6.1109799999999985E-3</c:v>
                </c:pt>
                <c:pt idx="36">
                  <c:v>2.4457400000000001E-2</c:v>
                </c:pt>
                <c:pt idx="37">
                  <c:v>6.1128399999999996E-3</c:v>
                </c:pt>
                <c:pt idx="38">
                  <c:v>0</c:v>
                </c:pt>
                <c:pt idx="39">
                  <c:v>5.7785099999999998</c:v>
                </c:pt>
                <c:pt idx="40">
                  <c:v>7.4757199999999999</c:v>
                </c:pt>
                <c:pt idx="41">
                  <c:v>6.1053800000000014E-3</c:v>
                </c:pt>
                <c:pt idx="42">
                  <c:v>39.143500000000003</c:v>
                </c:pt>
                <c:pt idx="43">
                  <c:v>7.46807</c:v>
                </c:pt>
                <c:pt idx="44">
                  <c:v>0.85490999999999995</c:v>
                </c:pt>
                <c:pt idx="45">
                  <c:v>1.8354200000000001E-2</c:v>
                </c:pt>
                <c:pt idx="46">
                  <c:v>0.10407100000000002</c:v>
                </c:pt>
                <c:pt idx="47">
                  <c:v>0.251164</c:v>
                </c:pt>
                <c:pt idx="48">
                  <c:v>2.4476800000000052E-2</c:v>
                </c:pt>
                <c:pt idx="49">
                  <c:v>1.8362100000000044E-2</c:v>
                </c:pt>
                <c:pt idx="50">
                  <c:v>6.1203300000000002E-3</c:v>
                </c:pt>
                <c:pt idx="51">
                  <c:v>0</c:v>
                </c:pt>
                <c:pt idx="52">
                  <c:v>6.1154599999999996E-3</c:v>
                </c:pt>
                <c:pt idx="53">
                  <c:v>0</c:v>
                </c:pt>
                <c:pt idx="54">
                  <c:v>0</c:v>
                </c:pt>
                <c:pt idx="55">
                  <c:v>6.1225699999999999E-3</c:v>
                </c:pt>
                <c:pt idx="56">
                  <c:v>6.1128399999999996E-3</c:v>
                </c:pt>
                <c:pt idx="57">
                  <c:v>1.22287E-2</c:v>
                </c:pt>
                <c:pt idx="58">
                  <c:v>0.14699600000000057</c:v>
                </c:pt>
                <c:pt idx="59">
                  <c:v>4.8989600000000001E-2</c:v>
                </c:pt>
                <c:pt idx="60">
                  <c:v>0</c:v>
                </c:pt>
                <c:pt idx="61">
                  <c:v>1.8379E-2</c:v>
                </c:pt>
                <c:pt idx="62">
                  <c:v>0</c:v>
                </c:pt>
                <c:pt idx="63">
                  <c:v>6.1267000000000014E-3</c:v>
                </c:pt>
              </c:numCache>
            </c:numRef>
          </c:val>
        </c:ser>
        <c:ser>
          <c:idx val="42"/>
          <c:order val="42"/>
          <c:tx>
            <c:strRef>
              <c:f>milc!$A$44</c:f>
              <c:strCache>
                <c:ptCount val="1"/>
                <c:pt idx="0">
                  <c:v>Line 42</c:v>
                </c:pt>
              </c:strCache>
            </c:strRef>
          </c:tx>
          <c:cat>
            <c:strRef>
              <c:f>milc!$B$1:$BM$1</c:f>
              <c:strCache>
                <c:ptCount val="64"/>
                <c:pt idx="0">
                  <c:v>Line 0</c:v>
                </c:pt>
                <c:pt idx="1">
                  <c:v>Line 1</c:v>
                </c:pt>
                <c:pt idx="2">
                  <c:v>Line 2</c:v>
                </c:pt>
                <c:pt idx="3">
                  <c:v>Line 3</c:v>
                </c:pt>
                <c:pt idx="4">
                  <c:v>Line 4</c:v>
                </c:pt>
                <c:pt idx="5">
                  <c:v>Line 5</c:v>
                </c:pt>
                <c:pt idx="6">
                  <c:v>Line 6</c:v>
                </c:pt>
                <c:pt idx="7">
                  <c:v>Line 7</c:v>
                </c:pt>
                <c:pt idx="8">
                  <c:v>Line 8</c:v>
                </c:pt>
                <c:pt idx="9">
                  <c:v>Line 9</c:v>
                </c:pt>
                <c:pt idx="10">
                  <c:v>Line 10</c:v>
                </c:pt>
                <c:pt idx="11">
                  <c:v>Line 11</c:v>
                </c:pt>
                <c:pt idx="12">
                  <c:v>Line 12</c:v>
                </c:pt>
                <c:pt idx="13">
                  <c:v>Line 13</c:v>
                </c:pt>
                <c:pt idx="14">
                  <c:v>Line 14</c:v>
                </c:pt>
                <c:pt idx="15">
                  <c:v>Line 15</c:v>
                </c:pt>
                <c:pt idx="16">
                  <c:v>Line 16</c:v>
                </c:pt>
                <c:pt idx="17">
                  <c:v>Line 17</c:v>
                </c:pt>
                <c:pt idx="18">
                  <c:v>Line 18</c:v>
                </c:pt>
                <c:pt idx="19">
                  <c:v>Line 19</c:v>
                </c:pt>
                <c:pt idx="20">
                  <c:v>Line 20</c:v>
                </c:pt>
                <c:pt idx="21">
                  <c:v>Line 21</c:v>
                </c:pt>
                <c:pt idx="22">
                  <c:v>Line 22</c:v>
                </c:pt>
                <c:pt idx="23">
                  <c:v>Line 23</c:v>
                </c:pt>
                <c:pt idx="24">
                  <c:v>Line 24</c:v>
                </c:pt>
                <c:pt idx="25">
                  <c:v>Line 25</c:v>
                </c:pt>
                <c:pt idx="26">
                  <c:v>Line 26</c:v>
                </c:pt>
                <c:pt idx="27">
                  <c:v>Line 27</c:v>
                </c:pt>
                <c:pt idx="28">
                  <c:v>Line 28</c:v>
                </c:pt>
                <c:pt idx="29">
                  <c:v>Line 29</c:v>
                </c:pt>
                <c:pt idx="30">
                  <c:v>Line 30</c:v>
                </c:pt>
                <c:pt idx="31">
                  <c:v>Line 31</c:v>
                </c:pt>
                <c:pt idx="32">
                  <c:v>Line 32</c:v>
                </c:pt>
                <c:pt idx="33">
                  <c:v>Line 33</c:v>
                </c:pt>
                <c:pt idx="34">
                  <c:v>Line 34</c:v>
                </c:pt>
                <c:pt idx="35">
                  <c:v>Line 35</c:v>
                </c:pt>
                <c:pt idx="36">
                  <c:v>Line 36</c:v>
                </c:pt>
                <c:pt idx="37">
                  <c:v>Line 37</c:v>
                </c:pt>
                <c:pt idx="38">
                  <c:v>Line 38</c:v>
                </c:pt>
                <c:pt idx="39">
                  <c:v>Line 39</c:v>
                </c:pt>
                <c:pt idx="40">
                  <c:v>Line 40</c:v>
                </c:pt>
                <c:pt idx="41">
                  <c:v>Line 41</c:v>
                </c:pt>
                <c:pt idx="42">
                  <c:v>Line 42</c:v>
                </c:pt>
                <c:pt idx="43">
                  <c:v>Line 43</c:v>
                </c:pt>
                <c:pt idx="44">
                  <c:v>Line 44</c:v>
                </c:pt>
                <c:pt idx="45">
                  <c:v>Line 45</c:v>
                </c:pt>
                <c:pt idx="46">
                  <c:v>Line 46</c:v>
                </c:pt>
                <c:pt idx="47">
                  <c:v>Line 47</c:v>
                </c:pt>
                <c:pt idx="48">
                  <c:v>Line 48</c:v>
                </c:pt>
                <c:pt idx="49">
                  <c:v>Line 49</c:v>
                </c:pt>
                <c:pt idx="50">
                  <c:v>Line 50</c:v>
                </c:pt>
                <c:pt idx="51">
                  <c:v>Line 51</c:v>
                </c:pt>
                <c:pt idx="52">
                  <c:v>Line 52</c:v>
                </c:pt>
                <c:pt idx="53">
                  <c:v>Line 53</c:v>
                </c:pt>
                <c:pt idx="54">
                  <c:v>Line 54</c:v>
                </c:pt>
                <c:pt idx="55">
                  <c:v>Line 55</c:v>
                </c:pt>
                <c:pt idx="56">
                  <c:v>Line 56</c:v>
                </c:pt>
                <c:pt idx="57">
                  <c:v>Line 57</c:v>
                </c:pt>
                <c:pt idx="58">
                  <c:v>Line 58</c:v>
                </c:pt>
                <c:pt idx="59">
                  <c:v>Line 59</c:v>
                </c:pt>
                <c:pt idx="60">
                  <c:v>Line 60</c:v>
                </c:pt>
                <c:pt idx="61">
                  <c:v>Line 61</c:v>
                </c:pt>
                <c:pt idx="62">
                  <c:v>Line 62</c:v>
                </c:pt>
                <c:pt idx="63">
                  <c:v>Line 63</c:v>
                </c:pt>
              </c:strCache>
            </c:strRef>
          </c:cat>
          <c:val>
            <c:numRef>
              <c:f>milc!$B$44:$BM$44</c:f>
              <c:numCache>
                <c:formatCode>General</c:formatCode>
                <c:ptCount val="64"/>
                <c:pt idx="0">
                  <c:v>0</c:v>
                </c:pt>
                <c:pt idx="1">
                  <c:v>6.1128399999999996E-3</c:v>
                </c:pt>
                <c:pt idx="2">
                  <c:v>6.1199500000000033E-3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1.8358699999999999E-2</c:v>
                </c:pt>
                <c:pt idx="8">
                  <c:v>0</c:v>
                </c:pt>
                <c:pt idx="9">
                  <c:v>0</c:v>
                </c:pt>
                <c:pt idx="10">
                  <c:v>1.8352E-2</c:v>
                </c:pt>
                <c:pt idx="11">
                  <c:v>0</c:v>
                </c:pt>
                <c:pt idx="12">
                  <c:v>0</c:v>
                </c:pt>
                <c:pt idx="13">
                  <c:v>1.2218199999999999E-2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0.83155000000000001</c:v>
                </c:pt>
                <c:pt idx="18">
                  <c:v>2.4860699999999967</c:v>
                </c:pt>
                <c:pt idx="19">
                  <c:v>5.78735</c:v>
                </c:pt>
                <c:pt idx="20">
                  <c:v>2.4886900000000001</c:v>
                </c:pt>
                <c:pt idx="21">
                  <c:v>0.83277200000000062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3.6704000000000001E-2</c:v>
                </c:pt>
                <c:pt idx="27">
                  <c:v>0</c:v>
                </c:pt>
                <c:pt idx="28">
                  <c:v>0</c:v>
                </c:pt>
                <c:pt idx="29">
                  <c:v>1.8354200000000001E-2</c:v>
                </c:pt>
                <c:pt idx="30">
                  <c:v>7.9583700000000104E-2</c:v>
                </c:pt>
                <c:pt idx="31">
                  <c:v>6.1169600000000124E-3</c:v>
                </c:pt>
                <c:pt idx="32">
                  <c:v>6.1154599999999996E-3</c:v>
                </c:pt>
                <c:pt idx="33">
                  <c:v>0</c:v>
                </c:pt>
                <c:pt idx="34">
                  <c:v>0</c:v>
                </c:pt>
                <c:pt idx="35">
                  <c:v>1.8332899999999999E-2</c:v>
                </c:pt>
                <c:pt idx="36">
                  <c:v>0</c:v>
                </c:pt>
                <c:pt idx="37">
                  <c:v>4.8902700000000014E-2</c:v>
                </c:pt>
                <c:pt idx="38">
                  <c:v>1.83363E-2</c:v>
                </c:pt>
                <c:pt idx="39">
                  <c:v>1.2216699999999994E-2</c:v>
                </c:pt>
                <c:pt idx="40">
                  <c:v>5.8144499999999955</c:v>
                </c:pt>
                <c:pt idx="41">
                  <c:v>7.4485599999999996</c:v>
                </c:pt>
                <c:pt idx="42">
                  <c:v>3.0547400000000002E-2</c:v>
                </c:pt>
                <c:pt idx="43">
                  <c:v>39.149300000000011</c:v>
                </c:pt>
                <c:pt idx="44">
                  <c:v>7.4560300000000002</c:v>
                </c:pt>
                <c:pt idx="45">
                  <c:v>0.86876699999999996</c:v>
                </c:pt>
                <c:pt idx="46">
                  <c:v>0</c:v>
                </c:pt>
                <c:pt idx="47">
                  <c:v>0.10414100000000009</c:v>
                </c:pt>
                <c:pt idx="48">
                  <c:v>0.214172</c:v>
                </c:pt>
                <c:pt idx="49">
                  <c:v>0</c:v>
                </c:pt>
                <c:pt idx="50">
                  <c:v>5.5082900000000129E-2</c:v>
                </c:pt>
                <c:pt idx="51">
                  <c:v>0</c:v>
                </c:pt>
                <c:pt idx="52">
                  <c:v>6.1154599999999996E-3</c:v>
                </c:pt>
                <c:pt idx="53">
                  <c:v>0</c:v>
                </c:pt>
                <c:pt idx="54">
                  <c:v>1.2239199999999999E-2</c:v>
                </c:pt>
                <c:pt idx="55">
                  <c:v>0</c:v>
                </c:pt>
                <c:pt idx="56">
                  <c:v>0</c:v>
                </c:pt>
                <c:pt idx="57">
                  <c:v>6.1143400000000002E-3</c:v>
                </c:pt>
                <c:pt idx="58">
                  <c:v>3.6748900000000001E-2</c:v>
                </c:pt>
                <c:pt idx="59">
                  <c:v>9.797920000000003E-2</c:v>
                </c:pt>
                <c:pt idx="60">
                  <c:v>4.2858000000000014E-2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</c:numCache>
            </c:numRef>
          </c:val>
        </c:ser>
        <c:ser>
          <c:idx val="43"/>
          <c:order val="43"/>
          <c:tx>
            <c:strRef>
              <c:f>milc!$A$45</c:f>
              <c:strCache>
                <c:ptCount val="1"/>
                <c:pt idx="0">
                  <c:v>Line 43</c:v>
                </c:pt>
              </c:strCache>
            </c:strRef>
          </c:tx>
          <c:cat>
            <c:strRef>
              <c:f>milc!$B$1:$BM$1</c:f>
              <c:strCache>
                <c:ptCount val="64"/>
                <c:pt idx="0">
                  <c:v>Line 0</c:v>
                </c:pt>
                <c:pt idx="1">
                  <c:v>Line 1</c:v>
                </c:pt>
                <c:pt idx="2">
                  <c:v>Line 2</c:v>
                </c:pt>
                <c:pt idx="3">
                  <c:v>Line 3</c:v>
                </c:pt>
                <c:pt idx="4">
                  <c:v>Line 4</c:v>
                </c:pt>
                <c:pt idx="5">
                  <c:v>Line 5</c:v>
                </c:pt>
                <c:pt idx="6">
                  <c:v>Line 6</c:v>
                </c:pt>
                <c:pt idx="7">
                  <c:v>Line 7</c:v>
                </c:pt>
                <c:pt idx="8">
                  <c:v>Line 8</c:v>
                </c:pt>
                <c:pt idx="9">
                  <c:v>Line 9</c:v>
                </c:pt>
                <c:pt idx="10">
                  <c:v>Line 10</c:v>
                </c:pt>
                <c:pt idx="11">
                  <c:v>Line 11</c:v>
                </c:pt>
                <c:pt idx="12">
                  <c:v>Line 12</c:v>
                </c:pt>
                <c:pt idx="13">
                  <c:v>Line 13</c:v>
                </c:pt>
                <c:pt idx="14">
                  <c:v>Line 14</c:v>
                </c:pt>
                <c:pt idx="15">
                  <c:v>Line 15</c:v>
                </c:pt>
                <c:pt idx="16">
                  <c:v>Line 16</c:v>
                </c:pt>
                <c:pt idx="17">
                  <c:v>Line 17</c:v>
                </c:pt>
                <c:pt idx="18">
                  <c:v>Line 18</c:v>
                </c:pt>
                <c:pt idx="19">
                  <c:v>Line 19</c:v>
                </c:pt>
                <c:pt idx="20">
                  <c:v>Line 20</c:v>
                </c:pt>
                <c:pt idx="21">
                  <c:v>Line 21</c:v>
                </c:pt>
                <c:pt idx="22">
                  <c:v>Line 22</c:v>
                </c:pt>
                <c:pt idx="23">
                  <c:v>Line 23</c:v>
                </c:pt>
                <c:pt idx="24">
                  <c:v>Line 24</c:v>
                </c:pt>
                <c:pt idx="25">
                  <c:v>Line 25</c:v>
                </c:pt>
                <c:pt idx="26">
                  <c:v>Line 26</c:v>
                </c:pt>
                <c:pt idx="27">
                  <c:v>Line 27</c:v>
                </c:pt>
                <c:pt idx="28">
                  <c:v>Line 28</c:v>
                </c:pt>
                <c:pt idx="29">
                  <c:v>Line 29</c:v>
                </c:pt>
                <c:pt idx="30">
                  <c:v>Line 30</c:v>
                </c:pt>
                <c:pt idx="31">
                  <c:v>Line 31</c:v>
                </c:pt>
                <c:pt idx="32">
                  <c:v>Line 32</c:v>
                </c:pt>
                <c:pt idx="33">
                  <c:v>Line 33</c:v>
                </c:pt>
                <c:pt idx="34">
                  <c:v>Line 34</c:v>
                </c:pt>
                <c:pt idx="35">
                  <c:v>Line 35</c:v>
                </c:pt>
                <c:pt idx="36">
                  <c:v>Line 36</c:v>
                </c:pt>
                <c:pt idx="37">
                  <c:v>Line 37</c:v>
                </c:pt>
                <c:pt idx="38">
                  <c:v>Line 38</c:v>
                </c:pt>
                <c:pt idx="39">
                  <c:v>Line 39</c:v>
                </c:pt>
                <c:pt idx="40">
                  <c:v>Line 40</c:v>
                </c:pt>
                <c:pt idx="41">
                  <c:v>Line 41</c:v>
                </c:pt>
                <c:pt idx="42">
                  <c:v>Line 42</c:v>
                </c:pt>
                <c:pt idx="43">
                  <c:v>Line 43</c:v>
                </c:pt>
                <c:pt idx="44">
                  <c:v>Line 44</c:v>
                </c:pt>
                <c:pt idx="45">
                  <c:v>Line 45</c:v>
                </c:pt>
                <c:pt idx="46">
                  <c:v>Line 46</c:v>
                </c:pt>
                <c:pt idx="47">
                  <c:v>Line 47</c:v>
                </c:pt>
                <c:pt idx="48">
                  <c:v>Line 48</c:v>
                </c:pt>
                <c:pt idx="49">
                  <c:v>Line 49</c:v>
                </c:pt>
                <c:pt idx="50">
                  <c:v>Line 50</c:v>
                </c:pt>
                <c:pt idx="51">
                  <c:v>Line 51</c:v>
                </c:pt>
                <c:pt idx="52">
                  <c:v>Line 52</c:v>
                </c:pt>
                <c:pt idx="53">
                  <c:v>Line 53</c:v>
                </c:pt>
                <c:pt idx="54">
                  <c:v>Line 54</c:v>
                </c:pt>
                <c:pt idx="55">
                  <c:v>Line 55</c:v>
                </c:pt>
                <c:pt idx="56">
                  <c:v>Line 56</c:v>
                </c:pt>
                <c:pt idx="57">
                  <c:v>Line 57</c:v>
                </c:pt>
                <c:pt idx="58">
                  <c:v>Line 58</c:v>
                </c:pt>
                <c:pt idx="59">
                  <c:v>Line 59</c:v>
                </c:pt>
                <c:pt idx="60">
                  <c:v>Line 60</c:v>
                </c:pt>
                <c:pt idx="61">
                  <c:v>Line 61</c:v>
                </c:pt>
                <c:pt idx="62">
                  <c:v>Line 62</c:v>
                </c:pt>
                <c:pt idx="63">
                  <c:v>Line 63</c:v>
                </c:pt>
              </c:strCache>
            </c:strRef>
          </c:cat>
          <c:val>
            <c:numRef>
              <c:f>milc!$B$45:$BM$45</c:f>
              <c:numCache>
                <c:formatCode>General</c:formatCode>
                <c:ptCount val="64"/>
                <c:pt idx="0">
                  <c:v>6.1083600000000141E-3</c:v>
                </c:pt>
                <c:pt idx="1">
                  <c:v>6.1128399999999996E-3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1.8332899999999999E-2</c:v>
                </c:pt>
                <c:pt idx="10">
                  <c:v>3.0586700000000001E-2</c:v>
                </c:pt>
                <c:pt idx="11">
                  <c:v>0</c:v>
                </c:pt>
                <c:pt idx="12">
                  <c:v>0</c:v>
                </c:pt>
                <c:pt idx="13">
                  <c:v>3.054550000000001E-2</c:v>
                </c:pt>
                <c:pt idx="14">
                  <c:v>0</c:v>
                </c:pt>
                <c:pt idx="15">
                  <c:v>6.1195800000000003E-3</c:v>
                </c:pt>
                <c:pt idx="16">
                  <c:v>1.8346399999999999E-2</c:v>
                </c:pt>
                <c:pt idx="17">
                  <c:v>0</c:v>
                </c:pt>
                <c:pt idx="18">
                  <c:v>0.83277200000000062</c:v>
                </c:pt>
                <c:pt idx="19">
                  <c:v>2.4837899999999999</c:v>
                </c:pt>
                <c:pt idx="20">
                  <c:v>5.7845199999999872</c:v>
                </c:pt>
                <c:pt idx="21">
                  <c:v>2.4921899999999977</c:v>
                </c:pt>
                <c:pt idx="22">
                  <c:v>0.82639600000000002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1.8352E-2</c:v>
                </c:pt>
                <c:pt idx="27">
                  <c:v>0</c:v>
                </c:pt>
                <c:pt idx="28">
                  <c:v>0</c:v>
                </c:pt>
                <c:pt idx="29">
                  <c:v>3.05904E-2</c:v>
                </c:pt>
                <c:pt idx="30">
                  <c:v>0</c:v>
                </c:pt>
                <c:pt idx="31">
                  <c:v>6.1169599999999998E-2</c:v>
                </c:pt>
                <c:pt idx="32">
                  <c:v>2.4461799999999999E-2</c:v>
                </c:pt>
                <c:pt idx="33">
                  <c:v>0</c:v>
                </c:pt>
                <c:pt idx="34">
                  <c:v>1.22264E-2</c:v>
                </c:pt>
                <c:pt idx="35">
                  <c:v>2.4443900000000077E-2</c:v>
                </c:pt>
                <c:pt idx="36">
                  <c:v>0</c:v>
                </c:pt>
                <c:pt idx="37">
                  <c:v>6.1128399999999996E-3</c:v>
                </c:pt>
                <c:pt idx="38">
                  <c:v>3.667260000000009E-2</c:v>
                </c:pt>
                <c:pt idx="39">
                  <c:v>6.1083600000000141E-3</c:v>
                </c:pt>
                <c:pt idx="40">
                  <c:v>0</c:v>
                </c:pt>
                <c:pt idx="41">
                  <c:v>5.7756900000000115</c:v>
                </c:pt>
                <c:pt idx="42">
                  <c:v>7.4963300000000004</c:v>
                </c:pt>
                <c:pt idx="43">
                  <c:v>0</c:v>
                </c:pt>
                <c:pt idx="44">
                  <c:v>39.154899999999998</c:v>
                </c:pt>
                <c:pt idx="45">
                  <c:v>7.4457000000000004</c:v>
                </c:pt>
                <c:pt idx="46">
                  <c:v>0.83869000000000193</c:v>
                </c:pt>
                <c:pt idx="47">
                  <c:v>6.1259499999999998E-3</c:v>
                </c:pt>
                <c:pt idx="48">
                  <c:v>0.16521800000000039</c:v>
                </c:pt>
                <c:pt idx="49">
                  <c:v>0.18974200000000063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1.8359899999999998E-2</c:v>
                </c:pt>
                <c:pt idx="54">
                  <c:v>6.1195800000000003E-3</c:v>
                </c:pt>
                <c:pt idx="55">
                  <c:v>2.4490300000000052E-2</c:v>
                </c:pt>
                <c:pt idx="56">
                  <c:v>0</c:v>
                </c:pt>
                <c:pt idx="57">
                  <c:v>0</c:v>
                </c:pt>
                <c:pt idx="58">
                  <c:v>2.4499300000000012E-2</c:v>
                </c:pt>
                <c:pt idx="59">
                  <c:v>6.1237000000000002E-3</c:v>
                </c:pt>
                <c:pt idx="60">
                  <c:v>0.10408400000000002</c:v>
                </c:pt>
                <c:pt idx="61">
                  <c:v>4.901060000000023E-2</c:v>
                </c:pt>
                <c:pt idx="62">
                  <c:v>0</c:v>
                </c:pt>
                <c:pt idx="63">
                  <c:v>6.1267000000000014E-3</c:v>
                </c:pt>
              </c:numCache>
            </c:numRef>
          </c:val>
        </c:ser>
        <c:ser>
          <c:idx val="44"/>
          <c:order val="44"/>
          <c:tx>
            <c:strRef>
              <c:f>milc!$A$46</c:f>
              <c:strCache>
                <c:ptCount val="1"/>
                <c:pt idx="0">
                  <c:v>Line 44</c:v>
                </c:pt>
              </c:strCache>
            </c:strRef>
          </c:tx>
          <c:cat>
            <c:strRef>
              <c:f>milc!$B$1:$BM$1</c:f>
              <c:strCache>
                <c:ptCount val="64"/>
                <c:pt idx="0">
                  <c:v>Line 0</c:v>
                </c:pt>
                <c:pt idx="1">
                  <c:v>Line 1</c:v>
                </c:pt>
                <c:pt idx="2">
                  <c:v>Line 2</c:v>
                </c:pt>
                <c:pt idx="3">
                  <c:v>Line 3</c:v>
                </c:pt>
                <c:pt idx="4">
                  <c:v>Line 4</c:v>
                </c:pt>
                <c:pt idx="5">
                  <c:v>Line 5</c:v>
                </c:pt>
                <c:pt idx="6">
                  <c:v>Line 6</c:v>
                </c:pt>
                <c:pt idx="7">
                  <c:v>Line 7</c:v>
                </c:pt>
                <c:pt idx="8">
                  <c:v>Line 8</c:v>
                </c:pt>
                <c:pt idx="9">
                  <c:v>Line 9</c:v>
                </c:pt>
                <c:pt idx="10">
                  <c:v>Line 10</c:v>
                </c:pt>
                <c:pt idx="11">
                  <c:v>Line 11</c:v>
                </c:pt>
                <c:pt idx="12">
                  <c:v>Line 12</c:v>
                </c:pt>
                <c:pt idx="13">
                  <c:v>Line 13</c:v>
                </c:pt>
                <c:pt idx="14">
                  <c:v>Line 14</c:v>
                </c:pt>
                <c:pt idx="15">
                  <c:v>Line 15</c:v>
                </c:pt>
                <c:pt idx="16">
                  <c:v>Line 16</c:v>
                </c:pt>
                <c:pt idx="17">
                  <c:v>Line 17</c:v>
                </c:pt>
                <c:pt idx="18">
                  <c:v>Line 18</c:v>
                </c:pt>
                <c:pt idx="19">
                  <c:v>Line 19</c:v>
                </c:pt>
                <c:pt idx="20">
                  <c:v>Line 20</c:v>
                </c:pt>
                <c:pt idx="21">
                  <c:v>Line 21</c:v>
                </c:pt>
                <c:pt idx="22">
                  <c:v>Line 22</c:v>
                </c:pt>
                <c:pt idx="23">
                  <c:v>Line 23</c:v>
                </c:pt>
                <c:pt idx="24">
                  <c:v>Line 24</c:v>
                </c:pt>
                <c:pt idx="25">
                  <c:v>Line 25</c:v>
                </c:pt>
                <c:pt idx="26">
                  <c:v>Line 26</c:v>
                </c:pt>
                <c:pt idx="27">
                  <c:v>Line 27</c:v>
                </c:pt>
                <c:pt idx="28">
                  <c:v>Line 28</c:v>
                </c:pt>
                <c:pt idx="29">
                  <c:v>Line 29</c:v>
                </c:pt>
                <c:pt idx="30">
                  <c:v>Line 30</c:v>
                </c:pt>
                <c:pt idx="31">
                  <c:v>Line 31</c:v>
                </c:pt>
                <c:pt idx="32">
                  <c:v>Line 32</c:v>
                </c:pt>
                <c:pt idx="33">
                  <c:v>Line 33</c:v>
                </c:pt>
                <c:pt idx="34">
                  <c:v>Line 34</c:v>
                </c:pt>
                <c:pt idx="35">
                  <c:v>Line 35</c:v>
                </c:pt>
                <c:pt idx="36">
                  <c:v>Line 36</c:v>
                </c:pt>
                <c:pt idx="37">
                  <c:v>Line 37</c:v>
                </c:pt>
                <c:pt idx="38">
                  <c:v>Line 38</c:v>
                </c:pt>
                <c:pt idx="39">
                  <c:v>Line 39</c:v>
                </c:pt>
                <c:pt idx="40">
                  <c:v>Line 40</c:v>
                </c:pt>
                <c:pt idx="41">
                  <c:v>Line 41</c:v>
                </c:pt>
                <c:pt idx="42">
                  <c:v>Line 42</c:v>
                </c:pt>
                <c:pt idx="43">
                  <c:v>Line 43</c:v>
                </c:pt>
                <c:pt idx="44">
                  <c:v>Line 44</c:v>
                </c:pt>
                <c:pt idx="45">
                  <c:v>Line 45</c:v>
                </c:pt>
                <c:pt idx="46">
                  <c:v>Line 46</c:v>
                </c:pt>
                <c:pt idx="47">
                  <c:v>Line 47</c:v>
                </c:pt>
                <c:pt idx="48">
                  <c:v>Line 48</c:v>
                </c:pt>
                <c:pt idx="49">
                  <c:v>Line 49</c:v>
                </c:pt>
                <c:pt idx="50">
                  <c:v>Line 50</c:v>
                </c:pt>
                <c:pt idx="51">
                  <c:v>Line 51</c:v>
                </c:pt>
                <c:pt idx="52">
                  <c:v>Line 52</c:v>
                </c:pt>
                <c:pt idx="53">
                  <c:v>Line 53</c:v>
                </c:pt>
                <c:pt idx="54">
                  <c:v>Line 54</c:v>
                </c:pt>
                <c:pt idx="55">
                  <c:v>Line 55</c:v>
                </c:pt>
                <c:pt idx="56">
                  <c:v>Line 56</c:v>
                </c:pt>
                <c:pt idx="57">
                  <c:v>Line 57</c:v>
                </c:pt>
                <c:pt idx="58">
                  <c:v>Line 58</c:v>
                </c:pt>
                <c:pt idx="59">
                  <c:v>Line 59</c:v>
                </c:pt>
                <c:pt idx="60">
                  <c:v>Line 60</c:v>
                </c:pt>
                <c:pt idx="61">
                  <c:v>Line 61</c:v>
                </c:pt>
                <c:pt idx="62">
                  <c:v>Line 62</c:v>
                </c:pt>
                <c:pt idx="63">
                  <c:v>Line 63</c:v>
                </c:pt>
              </c:strCache>
            </c:strRef>
          </c:cat>
          <c:val>
            <c:numRef>
              <c:f>milc!$B$46:$BM$46</c:f>
              <c:numCache>
                <c:formatCode>General</c:formatCode>
                <c:ptCount val="6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1.2222E-2</c:v>
                </c:pt>
                <c:pt idx="10">
                  <c:v>6.1173299999999998E-3</c:v>
                </c:pt>
                <c:pt idx="11">
                  <c:v>0</c:v>
                </c:pt>
                <c:pt idx="12">
                  <c:v>0</c:v>
                </c:pt>
                <c:pt idx="13">
                  <c:v>3.6654699999999998E-2</c:v>
                </c:pt>
                <c:pt idx="14">
                  <c:v>6.1158300000000001E-3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0.81977199999999995</c:v>
                </c:pt>
                <c:pt idx="20">
                  <c:v>2.4825699999999977</c:v>
                </c:pt>
                <c:pt idx="21">
                  <c:v>5.8110299999999997</c:v>
                </c:pt>
                <c:pt idx="22">
                  <c:v>2.47919</c:v>
                </c:pt>
                <c:pt idx="23">
                  <c:v>0.83894700000000144</c:v>
                </c:pt>
                <c:pt idx="24">
                  <c:v>1.8343000000000043E-2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1.2236199999999999E-2</c:v>
                </c:pt>
                <c:pt idx="30">
                  <c:v>0</c:v>
                </c:pt>
                <c:pt idx="31">
                  <c:v>0</c:v>
                </c:pt>
                <c:pt idx="32">
                  <c:v>3.0577300000000085E-2</c:v>
                </c:pt>
                <c:pt idx="33">
                  <c:v>0</c:v>
                </c:pt>
                <c:pt idx="34">
                  <c:v>6.1132199999999999E-3</c:v>
                </c:pt>
                <c:pt idx="35">
                  <c:v>1.8332899999999999E-2</c:v>
                </c:pt>
                <c:pt idx="36">
                  <c:v>0</c:v>
                </c:pt>
                <c:pt idx="37">
                  <c:v>0</c:v>
                </c:pt>
                <c:pt idx="38">
                  <c:v>1.2224199999999999E-2</c:v>
                </c:pt>
                <c:pt idx="39">
                  <c:v>7.9408700000000124E-2</c:v>
                </c:pt>
                <c:pt idx="40">
                  <c:v>0</c:v>
                </c:pt>
                <c:pt idx="41">
                  <c:v>0</c:v>
                </c:pt>
                <c:pt idx="42">
                  <c:v>5.7734600000000125</c:v>
                </c:pt>
                <c:pt idx="43">
                  <c:v>7.4741799999999996</c:v>
                </c:pt>
                <c:pt idx="44">
                  <c:v>0</c:v>
                </c:pt>
                <c:pt idx="45">
                  <c:v>39.235200000000013</c:v>
                </c:pt>
                <c:pt idx="46">
                  <c:v>7.4196500000000034</c:v>
                </c:pt>
                <c:pt idx="47">
                  <c:v>0.84538100000000005</c:v>
                </c:pt>
                <c:pt idx="48">
                  <c:v>1.8357600000000002E-2</c:v>
                </c:pt>
                <c:pt idx="49">
                  <c:v>0.11629299999999999</c:v>
                </c:pt>
                <c:pt idx="50">
                  <c:v>0.21421100000000051</c:v>
                </c:pt>
                <c:pt idx="51">
                  <c:v>0</c:v>
                </c:pt>
                <c:pt idx="52">
                  <c:v>6.1154600000000003E-2</c:v>
                </c:pt>
                <c:pt idx="53">
                  <c:v>1.2239899999999998E-2</c:v>
                </c:pt>
                <c:pt idx="54">
                  <c:v>6.1195800000000003E-3</c:v>
                </c:pt>
                <c:pt idx="55">
                  <c:v>6.1225699999999999E-3</c:v>
                </c:pt>
                <c:pt idx="56">
                  <c:v>4.2789899999999999E-2</c:v>
                </c:pt>
                <c:pt idx="57">
                  <c:v>0</c:v>
                </c:pt>
                <c:pt idx="58">
                  <c:v>6.1248199999999883E-3</c:v>
                </c:pt>
                <c:pt idx="59">
                  <c:v>0</c:v>
                </c:pt>
                <c:pt idx="60">
                  <c:v>0</c:v>
                </c:pt>
                <c:pt idx="61">
                  <c:v>8.5768500000000025E-2</c:v>
                </c:pt>
                <c:pt idx="62">
                  <c:v>1.8376699999999999E-2</c:v>
                </c:pt>
                <c:pt idx="63">
                  <c:v>6.1267000000000014E-3</c:v>
                </c:pt>
              </c:numCache>
            </c:numRef>
          </c:val>
        </c:ser>
        <c:ser>
          <c:idx val="45"/>
          <c:order val="45"/>
          <c:tx>
            <c:strRef>
              <c:f>milc!$A$47</c:f>
              <c:strCache>
                <c:ptCount val="1"/>
                <c:pt idx="0">
                  <c:v>Line 45</c:v>
                </c:pt>
              </c:strCache>
            </c:strRef>
          </c:tx>
          <c:cat>
            <c:strRef>
              <c:f>milc!$B$1:$BM$1</c:f>
              <c:strCache>
                <c:ptCount val="64"/>
                <c:pt idx="0">
                  <c:v>Line 0</c:v>
                </c:pt>
                <c:pt idx="1">
                  <c:v>Line 1</c:v>
                </c:pt>
                <c:pt idx="2">
                  <c:v>Line 2</c:v>
                </c:pt>
                <c:pt idx="3">
                  <c:v>Line 3</c:v>
                </c:pt>
                <c:pt idx="4">
                  <c:v>Line 4</c:v>
                </c:pt>
                <c:pt idx="5">
                  <c:v>Line 5</c:v>
                </c:pt>
                <c:pt idx="6">
                  <c:v>Line 6</c:v>
                </c:pt>
                <c:pt idx="7">
                  <c:v>Line 7</c:v>
                </c:pt>
                <c:pt idx="8">
                  <c:v>Line 8</c:v>
                </c:pt>
                <c:pt idx="9">
                  <c:v>Line 9</c:v>
                </c:pt>
                <c:pt idx="10">
                  <c:v>Line 10</c:v>
                </c:pt>
                <c:pt idx="11">
                  <c:v>Line 11</c:v>
                </c:pt>
                <c:pt idx="12">
                  <c:v>Line 12</c:v>
                </c:pt>
                <c:pt idx="13">
                  <c:v>Line 13</c:v>
                </c:pt>
                <c:pt idx="14">
                  <c:v>Line 14</c:v>
                </c:pt>
                <c:pt idx="15">
                  <c:v>Line 15</c:v>
                </c:pt>
                <c:pt idx="16">
                  <c:v>Line 16</c:v>
                </c:pt>
                <c:pt idx="17">
                  <c:v>Line 17</c:v>
                </c:pt>
                <c:pt idx="18">
                  <c:v>Line 18</c:v>
                </c:pt>
                <c:pt idx="19">
                  <c:v>Line 19</c:v>
                </c:pt>
                <c:pt idx="20">
                  <c:v>Line 20</c:v>
                </c:pt>
                <c:pt idx="21">
                  <c:v>Line 21</c:v>
                </c:pt>
                <c:pt idx="22">
                  <c:v>Line 22</c:v>
                </c:pt>
                <c:pt idx="23">
                  <c:v>Line 23</c:v>
                </c:pt>
                <c:pt idx="24">
                  <c:v>Line 24</c:v>
                </c:pt>
                <c:pt idx="25">
                  <c:v>Line 25</c:v>
                </c:pt>
                <c:pt idx="26">
                  <c:v>Line 26</c:v>
                </c:pt>
                <c:pt idx="27">
                  <c:v>Line 27</c:v>
                </c:pt>
                <c:pt idx="28">
                  <c:v>Line 28</c:v>
                </c:pt>
                <c:pt idx="29">
                  <c:v>Line 29</c:v>
                </c:pt>
                <c:pt idx="30">
                  <c:v>Line 30</c:v>
                </c:pt>
                <c:pt idx="31">
                  <c:v>Line 31</c:v>
                </c:pt>
                <c:pt idx="32">
                  <c:v>Line 32</c:v>
                </c:pt>
                <c:pt idx="33">
                  <c:v>Line 33</c:v>
                </c:pt>
                <c:pt idx="34">
                  <c:v>Line 34</c:v>
                </c:pt>
                <c:pt idx="35">
                  <c:v>Line 35</c:v>
                </c:pt>
                <c:pt idx="36">
                  <c:v>Line 36</c:v>
                </c:pt>
                <c:pt idx="37">
                  <c:v>Line 37</c:v>
                </c:pt>
                <c:pt idx="38">
                  <c:v>Line 38</c:v>
                </c:pt>
                <c:pt idx="39">
                  <c:v>Line 39</c:v>
                </c:pt>
                <c:pt idx="40">
                  <c:v>Line 40</c:v>
                </c:pt>
                <c:pt idx="41">
                  <c:v>Line 41</c:v>
                </c:pt>
                <c:pt idx="42">
                  <c:v>Line 42</c:v>
                </c:pt>
                <c:pt idx="43">
                  <c:v>Line 43</c:v>
                </c:pt>
                <c:pt idx="44">
                  <c:v>Line 44</c:v>
                </c:pt>
                <c:pt idx="45">
                  <c:v>Line 45</c:v>
                </c:pt>
                <c:pt idx="46">
                  <c:v>Line 46</c:v>
                </c:pt>
                <c:pt idx="47">
                  <c:v>Line 47</c:v>
                </c:pt>
                <c:pt idx="48">
                  <c:v>Line 48</c:v>
                </c:pt>
                <c:pt idx="49">
                  <c:v>Line 49</c:v>
                </c:pt>
                <c:pt idx="50">
                  <c:v>Line 50</c:v>
                </c:pt>
                <c:pt idx="51">
                  <c:v>Line 51</c:v>
                </c:pt>
                <c:pt idx="52">
                  <c:v>Line 52</c:v>
                </c:pt>
                <c:pt idx="53">
                  <c:v>Line 53</c:v>
                </c:pt>
                <c:pt idx="54">
                  <c:v>Line 54</c:v>
                </c:pt>
                <c:pt idx="55">
                  <c:v>Line 55</c:v>
                </c:pt>
                <c:pt idx="56">
                  <c:v>Line 56</c:v>
                </c:pt>
                <c:pt idx="57">
                  <c:v>Line 57</c:v>
                </c:pt>
                <c:pt idx="58">
                  <c:v>Line 58</c:v>
                </c:pt>
                <c:pt idx="59">
                  <c:v>Line 59</c:v>
                </c:pt>
                <c:pt idx="60">
                  <c:v>Line 60</c:v>
                </c:pt>
                <c:pt idx="61">
                  <c:v>Line 61</c:v>
                </c:pt>
                <c:pt idx="62">
                  <c:v>Line 62</c:v>
                </c:pt>
                <c:pt idx="63">
                  <c:v>Line 63</c:v>
                </c:pt>
              </c:strCache>
            </c:strRef>
          </c:cat>
          <c:val>
            <c:numRef>
              <c:f>milc!$B$47:$BM$47</c:f>
              <c:numCache>
                <c:formatCode>General</c:formatCode>
                <c:ptCount val="64"/>
                <c:pt idx="0">
                  <c:v>0</c:v>
                </c:pt>
                <c:pt idx="1">
                  <c:v>0</c:v>
                </c:pt>
                <c:pt idx="2">
                  <c:v>2.4479799999999999E-2</c:v>
                </c:pt>
                <c:pt idx="3">
                  <c:v>1.8365500000000048E-2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6.1195800000000003E-3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6.1087400000000144E-3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1.8346399999999999E-2</c:v>
                </c:pt>
                <c:pt idx="17">
                  <c:v>0</c:v>
                </c:pt>
                <c:pt idx="18">
                  <c:v>0</c:v>
                </c:pt>
                <c:pt idx="19">
                  <c:v>6.1177000000000002E-3</c:v>
                </c:pt>
                <c:pt idx="20">
                  <c:v>0.81937099999999996</c:v>
                </c:pt>
                <c:pt idx="21">
                  <c:v>2.4860699999999967</c:v>
                </c:pt>
                <c:pt idx="22">
                  <c:v>5.8214999999999995</c:v>
                </c:pt>
                <c:pt idx="23">
                  <c:v>2.4923499999999934</c:v>
                </c:pt>
                <c:pt idx="24">
                  <c:v>0.83155000000000001</c:v>
                </c:pt>
                <c:pt idx="25">
                  <c:v>0</c:v>
                </c:pt>
                <c:pt idx="26">
                  <c:v>0</c:v>
                </c:pt>
                <c:pt idx="27">
                  <c:v>6.1105999999999999E-3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1.2230899999999999E-2</c:v>
                </c:pt>
                <c:pt idx="33">
                  <c:v>3.0577300000000085E-2</c:v>
                </c:pt>
                <c:pt idx="34">
                  <c:v>0</c:v>
                </c:pt>
                <c:pt idx="35">
                  <c:v>3.0554899999999989E-2</c:v>
                </c:pt>
                <c:pt idx="36">
                  <c:v>0</c:v>
                </c:pt>
                <c:pt idx="37">
                  <c:v>4.2789899999999999E-2</c:v>
                </c:pt>
                <c:pt idx="38">
                  <c:v>3.0560499999999977E-2</c:v>
                </c:pt>
                <c:pt idx="39">
                  <c:v>6.1083600000000141E-3</c:v>
                </c:pt>
                <c:pt idx="40">
                  <c:v>4.8860899999999999E-2</c:v>
                </c:pt>
                <c:pt idx="41">
                  <c:v>0</c:v>
                </c:pt>
                <c:pt idx="42">
                  <c:v>0</c:v>
                </c:pt>
                <c:pt idx="43">
                  <c:v>5.7691099999999995</c:v>
                </c:pt>
                <c:pt idx="44">
                  <c:v>7.4560300000000002</c:v>
                </c:pt>
                <c:pt idx="45">
                  <c:v>1.8354200000000001E-2</c:v>
                </c:pt>
                <c:pt idx="46">
                  <c:v>39.149100000000011</c:v>
                </c:pt>
                <c:pt idx="47">
                  <c:v>7.4430300000000003</c:v>
                </c:pt>
                <c:pt idx="48">
                  <c:v>0.85056900000000002</c:v>
                </c:pt>
                <c:pt idx="49">
                  <c:v>6.1207000000000024E-3</c:v>
                </c:pt>
                <c:pt idx="50">
                  <c:v>0.13464699999999999</c:v>
                </c:pt>
                <c:pt idx="51">
                  <c:v>0.25067300000000003</c:v>
                </c:pt>
                <c:pt idx="52">
                  <c:v>1.8346399999999999E-2</c:v>
                </c:pt>
                <c:pt idx="53">
                  <c:v>1.8359899999999998E-2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6.1143400000000001E-2</c:v>
                </c:pt>
                <c:pt idx="58">
                  <c:v>6.1248199999999883E-3</c:v>
                </c:pt>
                <c:pt idx="59">
                  <c:v>0</c:v>
                </c:pt>
                <c:pt idx="60">
                  <c:v>0</c:v>
                </c:pt>
                <c:pt idx="61">
                  <c:v>2.4505300000000011E-2</c:v>
                </c:pt>
                <c:pt idx="62">
                  <c:v>6.1255699999999996E-2</c:v>
                </c:pt>
                <c:pt idx="63">
                  <c:v>1.2253399999999998E-2</c:v>
                </c:pt>
              </c:numCache>
            </c:numRef>
          </c:val>
        </c:ser>
        <c:ser>
          <c:idx val="46"/>
          <c:order val="46"/>
          <c:tx>
            <c:strRef>
              <c:f>milc!$A$48</c:f>
              <c:strCache>
                <c:ptCount val="1"/>
                <c:pt idx="0">
                  <c:v>Line 46</c:v>
                </c:pt>
              </c:strCache>
            </c:strRef>
          </c:tx>
          <c:cat>
            <c:strRef>
              <c:f>milc!$B$1:$BM$1</c:f>
              <c:strCache>
                <c:ptCount val="64"/>
                <c:pt idx="0">
                  <c:v>Line 0</c:v>
                </c:pt>
                <c:pt idx="1">
                  <c:v>Line 1</c:v>
                </c:pt>
                <c:pt idx="2">
                  <c:v>Line 2</c:v>
                </c:pt>
                <c:pt idx="3">
                  <c:v>Line 3</c:v>
                </c:pt>
                <c:pt idx="4">
                  <c:v>Line 4</c:v>
                </c:pt>
                <c:pt idx="5">
                  <c:v>Line 5</c:v>
                </c:pt>
                <c:pt idx="6">
                  <c:v>Line 6</c:v>
                </c:pt>
                <c:pt idx="7">
                  <c:v>Line 7</c:v>
                </c:pt>
                <c:pt idx="8">
                  <c:v>Line 8</c:v>
                </c:pt>
                <c:pt idx="9">
                  <c:v>Line 9</c:v>
                </c:pt>
                <c:pt idx="10">
                  <c:v>Line 10</c:v>
                </c:pt>
                <c:pt idx="11">
                  <c:v>Line 11</c:v>
                </c:pt>
                <c:pt idx="12">
                  <c:v>Line 12</c:v>
                </c:pt>
                <c:pt idx="13">
                  <c:v>Line 13</c:v>
                </c:pt>
                <c:pt idx="14">
                  <c:v>Line 14</c:v>
                </c:pt>
                <c:pt idx="15">
                  <c:v>Line 15</c:v>
                </c:pt>
                <c:pt idx="16">
                  <c:v>Line 16</c:v>
                </c:pt>
                <c:pt idx="17">
                  <c:v>Line 17</c:v>
                </c:pt>
                <c:pt idx="18">
                  <c:v>Line 18</c:v>
                </c:pt>
                <c:pt idx="19">
                  <c:v>Line 19</c:v>
                </c:pt>
                <c:pt idx="20">
                  <c:v>Line 20</c:v>
                </c:pt>
                <c:pt idx="21">
                  <c:v>Line 21</c:v>
                </c:pt>
                <c:pt idx="22">
                  <c:v>Line 22</c:v>
                </c:pt>
                <c:pt idx="23">
                  <c:v>Line 23</c:v>
                </c:pt>
                <c:pt idx="24">
                  <c:v>Line 24</c:v>
                </c:pt>
                <c:pt idx="25">
                  <c:v>Line 25</c:v>
                </c:pt>
                <c:pt idx="26">
                  <c:v>Line 26</c:v>
                </c:pt>
                <c:pt idx="27">
                  <c:v>Line 27</c:v>
                </c:pt>
                <c:pt idx="28">
                  <c:v>Line 28</c:v>
                </c:pt>
                <c:pt idx="29">
                  <c:v>Line 29</c:v>
                </c:pt>
                <c:pt idx="30">
                  <c:v>Line 30</c:v>
                </c:pt>
                <c:pt idx="31">
                  <c:v>Line 31</c:v>
                </c:pt>
                <c:pt idx="32">
                  <c:v>Line 32</c:v>
                </c:pt>
                <c:pt idx="33">
                  <c:v>Line 33</c:v>
                </c:pt>
                <c:pt idx="34">
                  <c:v>Line 34</c:v>
                </c:pt>
                <c:pt idx="35">
                  <c:v>Line 35</c:v>
                </c:pt>
                <c:pt idx="36">
                  <c:v>Line 36</c:v>
                </c:pt>
                <c:pt idx="37">
                  <c:v>Line 37</c:v>
                </c:pt>
                <c:pt idx="38">
                  <c:v>Line 38</c:v>
                </c:pt>
                <c:pt idx="39">
                  <c:v>Line 39</c:v>
                </c:pt>
                <c:pt idx="40">
                  <c:v>Line 40</c:v>
                </c:pt>
                <c:pt idx="41">
                  <c:v>Line 41</c:v>
                </c:pt>
                <c:pt idx="42">
                  <c:v>Line 42</c:v>
                </c:pt>
                <c:pt idx="43">
                  <c:v>Line 43</c:v>
                </c:pt>
                <c:pt idx="44">
                  <c:v>Line 44</c:v>
                </c:pt>
                <c:pt idx="45">
                  <c:v>Line 45</c:v>
                </c:pt>
                <c:pt idx="46">
                  <c:v>Line 46</c:v>
                </c:pt>
                <c:pt idx="47">
                  <c:v>Line 47</c:v>
                </c:pt>
                <c:pt idx="48">
                  <c:v>Line 48</c:v>
                </c:pt>
                <c:pt idx="49">
                  <c:v>Line 49</c:v>
                </c:pt>
                <c:pt idx="50">
                  <c:v>Line 50</c:v>
                </c:pt>
                <c:pt idx="51">
                  <c:v>Line 51</c:v>
                </c:pt>
                <c:pt idx="52">
                  <c:v>Line 52</c:v>
                </c:pt>
                <c:pt idx="53">
                  <c:v>Line 53</c:v>
                </c:pt>
                <c:pt idx="54">
                  <c:v>Line 54</c:v>
                </c:pt>
                <c:pt idx="55">
                  <c:v>Line 55</c:v>
                </c:pt>
                <c:pt idx="56">
                  <c:v>Line 56</c:v>
                </c:pt>
                <c:pt idx="57">
                  <c:v>Line 57</c:v>
                </c:pt>
                <c:pt idx="58">
                  <c:v>Line 58</c:v>
                </c:pt>
                <c:pt idx="59">
                  <c:v>Line 59</c:v>
                </c:pt>
                <c:pt idx="60">
                  <c:v>Line 60</c:v>
                </c:pt>
                <c:pt idx="61">
                  <c:v>Line 61</c:v>
                </c:pt>
                <c:pt idx="62">
                  <c:v>Line 62</c:v>
                </c:pt>
                <c:pt idx="63">
                  <c:v>Line 63</c:v>
                </c:pt>
              </c:strCache>
            </c:strRef>
          </c:cat>
          <c:val>
            <c:numRef>
              <c:f>milc!$B$48:$BM$48</c:f>
              <c:numCache>
                <c:formatCode>General</c:formatCode>
                <c:ptCount val="6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1.22436E-2</c:v>
                </c:pt>
                <c:pt idx="4">
                  <c:v>6.1233199999999998E-3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6.1188300000000004E-3</c:v>
                </c:pt>
                <c:pt idx="9">
                  <c:v>0</c:v>
                </c:pt>
                <c:pt idx="10">
                  <c:v>0</c:v>
                </c:pt>
                <c:pt idx="11">
                  <c:v>1.2217499999999996E-2</c:v>
                </c:pt>
                <c:pt idx="12">
                  <c:v>1.2223400000000001E-2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3.0577300000000085E-2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0.82664900000000241</c:v>
                </c:pt>
                <c:pt idx="22">
                  <c:v>2.4975499999999977</c:v>
                </c:pt>
                <c:pt idx="23">
                  <c:v>5.7991400000000004</c:v>
                </c:pt>
                <c:pt idx="24">
                  <c:v>2.4824199999999967</c:v>
                </c:pt>
                <c:pt idx="25">
                  <c:v>0.83261900000000144</c:v>
                </c:pt>
                <c:pt idx="26">
                  <c:v>6.1173299999999998E-3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6.1169600000000124E-3</c:v>
                </c:pt>
                <c:pt idx="32">
                  <c:v>1.8346399999999999E-2</c:v>
                </c:pt>
                <c:pt idx="33">
                  <c:v>6.1154599999999996E-3</c:v>
                </c:pt>
                <c:pt idx="34">
                  <c:v>3.0566099999999978E-2</c:v>
                </c:pt>
                <c:pt idx="35">
                  <c:v>6.1109799999999985E-3</c:v>
                </c:pt>
                <c:pt idx="36">
                  <c:v>0</c:v>
                </c:pt>
                <c:pt idx="37">
                  <c:v>6.1128399999999996E-3</c:v>
                </c:pt>
                <c:pt idx="38">
                  <c:v>2.4448399999999999E-2</c:v>
                </c:pt>
                <c:pt idx="39">
                  <c:v>6.1083600000000141E-3</c:v>
                </c:pt>
                <c:pt idx="40">
                  <c:v>0</c:v>
                </c:pt>
                <c:pt idx="41">
                  <c:v>2.4421499999999988E-2</c:v>
                </c:pt>
                <c:pt idx="42">
                  <c:v>1.2218999999999969E-2</c:v>
                </c:pt>
                <c:pt idx="43">
                  <c:v>0</c:v>
                </c:pt>
                <c:pt idx="44">
                  <c:v>5.7645299999999882</c:v>
                </c:pt>
                <c:pt idx="45">
                  <c:v>7.4579399999999945</c:v>
                </c:pt>
                <c:pt idx="46">
                  <c:v>0</c:v>
                </c:pt>
                <c:pt idx="47">
                  <c:v>39.291800000000002</c:v>
                </c:pt>
                <c:pt idx="48">
                  <c:v>7.4470700000000001</c:v>
                </c:pt>
                <c:pt idx="49">
                  <c:v>0.8385359999999995</c:v>
                </c:pt>
                <c:pt idx="50">
                  <c:v>6.1203300000000002E-3</c:v>
                </c:pt>
                <c:pt idx="51">
                  <c:v>0.103937</c:v>
                </c:pt>
                <c:pt idx="52">
                  <c:v>0.226272</c:v>
                </c:pt>
                <c:pt idx="53">
                  <c:v>6.1199500000000033E-3</c:v>
                </c:pt>
                <c:pt idx="54">
                  <c:v>3.67175E-2</c:v>
                </c:pt>
                <c:pt idx="55">
                  <c:v>0</c:v>
                </c:pt>
                <c:pt idx="56">
                  <c:v>1.2225700000000001E-2</c:v>
                </c:pt>
                <c:pt idx="57">
                  <c:v>0</c:v>
                </c:pt>
                <c:pt idx="58">
                  <c:v>4.2873800000000004E-2</c:v>
                </c:pt>
                <c:pt idx="59">
                  <c:v>0</c:v>
                </c:pt>
                <c:pt idx="60">
                  <c:v>6.1225699999999999E-3</c:v>
                </c:pt>
                <c:pt idx="61">
                  <c:v>6.1263200000000123E-3</c:v>
                </c:pt>
                <c:pt idx="62">
                  <c:v>6.1255699999999995E-3</c:v>
                </c:pt>
                <c:pt idx="63">
                  <c:v>4.9013600000000233E-2</c:v>
                </c:pt>
              </c:numCache>
            </c:numRef>
          </c:val>
        </c:ser>
        <c:ser>
          <c:idx val="47"/>
          <c:order val="47"/>
          <c:tx>
            <c:strRef>
              <c:f>milc!$A$49</c:f>
              <c:strCache>
                <c:ptCount val="1"/>
                <c:pt idx="0">
                  <c:v>Line 47</c:v>
                </c:pt>
              </c:strCache>
            </c:strRef>
          </c:tx>
          <c:cat>
            <c:strRef>
              <c:f>milc!$B$1:$BM$1</c:f>
              <c:strCache>
                <c:ptCount val="64"/>
                <c:pt idx="0">
                  <c:v>Line 0</c:v>
                </c:pt>
                <c:pt idx="1">
                  <c:v>Line 1</c:v>
                </c:pt>
                <c:pt idx="2">
                  <c:v>Line 2</c:v>
                </c:pt>
                <c:pt idx="3">
                  <c:v>Line 3</c:v>
                </c:pt>
                <c:pt idx="4">
                  <c:v>Line 4</c:v>
                </c:pt>
                <c:pt idx="5">
                  <c:v>Line 5</c:v>
                </c:pt>
                <c:pt idx="6">
                  <c:v>Line 6</c:v>
                </c:pt>
                <c:pt idx="7">
                  <c:v>Line 7</c:v>
                </c:pt>
                <c:pt idx="8">
                  <c:v>Line 8</c:v>
                </c:pt>
                <c:pt idx="9">
                  <c:v>Line 9</c:v>
                </c:pt>
                <c:pt idx="10">
                  <c:v>Line 10</c:v>
                </c:pt>
                <c:pt idx="11">
                  <c:v>Line 11</c:v>
                </c:pt>
                <c:pt idx="12">
                  <c:v>Line 12</c:v>
                </c:pt>
                <c:pt idx="13">
                  <c:v>Line 13</c:v>
                </c:pt>
                <c:pt idx="14">
                  <c:v>Line 14</c:v>
                </c:pt>
                <c:pt idx="15">
                  <c:v>Line 15</c:v>
                </c:pt>
                <c:pt idx="16">
                  <c:v>Line 16</c:v>
                </c:pt>
                <c:pt idx="17">
                  <c:v>Line 17</c:v>
                </c:pt>
                <c:pt idx="18">
                  <c:v>Line 18</c:v>
                </c:pt>
                <c:pt idx="19">
                  <c:v>Line 19</c:v>
                </c:pt>
                <c:pt idx="20">
                  <c:v>Line 20</c:v>
                </c:pt>
                <c:pt idx="21">
                  <c:v>Line 21</c:v>
                </c:pt>
                <c:pt idx="22">
                  <c:v>Line 22</c:v>
                </c:pt>
                <c:pt idx="23">
                  <c:v>Line 23</c:v>
                </c:pt>
                <c:pt idx="24">
                  <c:v>Line 24</c:v>
                </c:pt>
                <c:pt idx="25">
                  <c:v>Line 25</c:v>
                </c:pt>
                <c:pt idx="26">
                  <c:v>Line 26</c:v>
                </c:pt>
                <c:pt idx="27">
                  <c:v>Line 27</c:v>
                </c:pt>
                <c:pt idx="28">
                  <c:v>Line 28</c:v>
                </c:pt>
                <c:pt idx="29">
                  <c:v>Line 29</c:v>
                </c:pt>
                <c:pt idx="30">
                  <c:v>Line 30</c:v>
                </c:pt>
                <c:pt idx="31">
                  <c:v>Line 31</c:v>
                </c:pt>
                <c:pt idx="32">
                  <c:v>Line 32</c:v>
                </c:pt>
                <c:pt idx="33">
                  <c:v>Line 33</c:v>
                </c:pt>
                <c:pt idx="34">
                  <c:v>Line 34</c:v>
                </c:pt>
                <c:pt idx="35">
                  <c:v>Line 35</c:v>
                </c:pt>
                <c:pt idx="36">
                  <c:v>Line 36</c:v>
                </c:pt>
                <c:pt idx="37">
                  <c:v>Line 37</c:v>
                </c:pt>
                <c:pt idx="38">
                  <c:v>Line 38</c:v>
                </c:pt>
                <c:pt idx="39">
                  <c:v>Line 39</c:v>
                </c:pt>
                <c:pt idx="40">
                  <c:v>Line 40</c:v>
                </c:pt>
                <c:pt idx="41">
                  <c:v>Line 41</c:v>
                </c:pt>
                <c:pt idx="42">
                  <c:v>Line 42</c:v>
                </c:pt>
                <c:pt idx="43">
                  <c:v>Line 43</c:v>
                </c:pt>
                <c:pt idx="44">
                  <c:v>Line 44</c:v>
                </c:pt>
                <c:pt idx="45">
                  <c:v>Line 45</c:v>
                </c:pt>
                <c:pt idx="46">
                  <c:v>Line 46</c:v>
                </c:pt>
                <c:pt idx="47">
                  <c:v>Line 47</c:v>
                </c:pt>
                <c:pt idx="48">
                  <c:v>Line 48</c:v>
                </c:pt>
                <c:pt idx="49">
                  <c:v>Line 49</c:v>
                </c:pt>
                <c:pt idx="50">
                  <c:v>Line 50</c:v>
                </c:pt>
                <c:pt idx="51">
                  <c:v>Line 51</c:v>
                </c:pt>
                <c:pt idx="52">
                  <c:v>Line 52</c:v>
                </c:pt>
                <c:pt idx="53">
                  <c:v>Line 53</c:v>
                </c:pt>
                <c:pt idx="54">
                  <c:v>Line 54</c:v>
                </c:pt>
                <c:pt idx="55">
                  <c:v>Line 55</c:v>
                </c:pt>
                <c:pt idx="56">
                  <c:v>Line 56</c:v>
                </c:pt>
                <c:pt idx="57">
                  <c:v>Line 57</c:v>
                </c:pt>
                <c:pt idx="58">
                  <c:v>Line 58</c:v>
                </c:pt>
                <c:pt idx="59">
                  <c:v>Line 59</c:v>
                </c:pt>
                <c:pt idx="60">
                  <c:v>Line 60</c:v>
                </c:pt>
                <c:pt idx="61">
                  <c:v>Line 61</c:v>
                </c:pt>
                <c:pt idx="62">
                  <c:v>Line 62</c:v>
                </c:pt>
                <c:pt idx="63">
                  <c:v>Line 63</c:v>
                </c:pt>
              </c:strCache>
            </c:strRef>
          </c:cat>
          <c:val>
            <c:numRef>
              <c:f>milc!$B$49:$BM$49</c:f>
              <c:numCache>
                <c:formatCode>General</c:formatCode>
                <c:ptCount val="64"/>
                <c:pt idx="0">
                  <c:v>0</c:v>
                </c:pt>
                <c:pt idx="1">
                  <c:v>0</c:v>
                </c:pt>
                <c:pt idx="2">
                  <c:v>6.1199500000000033E-3</c:v>
                </c:pt>
                <c:pt idx="3">
                  <c:v>2.4487300000000076E-2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6.1188300000000004E-3</c:v>
                </c:pt>
                <c:pt idx="9">
                  <c:v>0</c:v>
                </c:pt>
                <c:pt idx="10">
                  <c:v>6.1173299999999998E-3</c:v>
                </c:pt>
                <c:pt idx="11">
                  <c:v>0</c:v>
                </c:pt>
                <c:pt idx="12">
                  <c:v>6.1117200000000114E-3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6.1154599999999996E-3</c:v>
                </c:pt>
                <c:pt idx="17">
                  <c:v>0</c:v>
                </c:pt>
                <c:pt idx="18">
                  <c:v>0</c:v>
                </c:pt>
                <c:pt idx="19">
                  <c:v>1.22354E-2</c:v>
                </c:pt>
                <c:pt idx="20">
                  <c:v>0</c:v>
                </c:pt>
                <c:pt idx="21">
                  <c:v>0</c:v>
                </c:pt>
                <c:pt idx="22">
                  <c:v>0.84476000000000062</c:v>
                </c:pt>
                <c:pt idx="23">
                  <c:v>2.4923499999999934</c:v>
                </c:pt>
                <c:pt idx="24">
                  <c:v>5.7902800000000001</c:v>
                </c:pt>
                <c:pt idx="25">
                  <c:v>2.4917399999999987</c:v>
                </c:pt>
                <c:pt idx="26">
                  <c:v>0.82584000000000168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6.1169600000000124E-3</c:v>
                </c:pt>
                <c:pt idx="32">
                  <c:v>0</c:v>
                </c:pt>
                <c:pt idx="33">
                  <c:v>6.1154599999999996E-3</c:v>
                </c:pt>
                <c:pt idx="34">
                  <c:v>3.0566099999999978E-2</c:v>
                </c:pt>
                <c:pt idx="35">
                  <c:v>9.1664600000000068E-2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1.8325100000000021E-2</c:v>
                </c:pt>
                <c:pt idx="40">
                  <c:v>0</c:v>
                </c:pt>
                <c:pt idx="41">
                  <c:v>0</c:v>
                </c:pt>
                <c:pt idx="42">
                  <c:v>1.2218999999999969E-2</c:v>
                </c:pt>
                <c:pt idx="43">
                  <c:v>6.1113500000000024E-3</c:v>
                </c:pt>
                <c:pt idx="44">
                  <c:v>6.1065000000000034E-3</c:v>
                </c:pt>
                <c:pt idx="45">
                  <c:v>5.7754700000000003</c:v>
                </c:pt>
                <c:pt idx="46">
                  <c:v>7.4747500000000002</c:v>
                </c:pt>
                <c:pt idx="47">
                  <c:v>0</c:v>
                </c:pt>
                <c:pt idx="48">
                  <c:v>38.979300000000002</c:v>
                </c:pt>
                <c:pt idx="49">
                  <c:v>7.4672499999999999</c:v>
                </c:pt>
                <c:pt idx="50">
                  <c:v>0.85072499999999995</c:v>
                </c:pt>
                <c:pt idx="51">
                  <c:v>1.22279E-2</c:v>
                </c:pt>
                <c:pt idx="52">
                  <c:v>0.10396300000000012</c:v>
                </c:pt>
                <c:pt idx="53">
                  <c:v>0.19583800000000001</c:v>
                </c:pt>
                <c:pt idx="54">
                  <c:v>3.0597900000000011E-2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6.1248199999999883E-3</c:v>
                </c:pt>
                <c:pt idx="59">
                  <c:v>6.1237000000000002E-3</c:v>
                </c:pt>
                <c:pt idx="60">
                  <c:v>0</c:v>
                </c:pt>
                <c:pt idx="61">
                  <c:v>6.1263200000000123E-3</c:v>
                </c:pt>
                <c:pt idx="62">
                  <c:v>0</c:v>
                </c:pt>
                <c:pt idx="63">
                  <c:v>0</c:v>
                </c:pt>
              </c:numCache>
            </c:numRef>
          </c:val>
        </c:ser>
        <c:ser>
          <c:idx val="48"/>
          <c:order val="48"/>
          <c:tx>
            <c:strRef>
              <c:f>milc!$A$50</c:f>
              <c:strCache>
                <c:ptCount val="1"/>
                <c:pt idx="0">
                  <c:v>Line 48</c:v>
                </c:pt>
              </c:strCache>
            </c:strRef>
          </c:tx>
          <c:cat>
            <c:strRef>
              <c:f>milc!$B$1:$BM$1</c:f>
              <c:strCache>
                <c:ptCount val="64"/>
                <c:pt idx="0">
                  <c:v>Line 0</c:v>
                </c:pt>
                <c:pt idx="1">
                  <c:v>Line 1</c:v>
                </c:pt>
                <c:pt idx="2">
                  <c:v>Line 2</c:v>
                </c:pt>
                <c:pt idx="3">
                  <c:v>Line 3</c:v>
                </c:pt>
                <c:pt idx="4">
                  <c:v>Line 4</c:v>
                </c:pt>
                <c:pt idx="5">
                  <c:v>Line 5</c:v>
                </c:pt>
                <c:pt idx="6">
                  <c:v>Line 6</c:v>
                </c:pt>
                <c:pt idx="7">
                  <c:v>Line 7</c:v>
                </c:pt>
                <c:pt idx="8">
                  <c:v>Line 8</c:v>
                </c:pt>
                <c:pt idx="9">
                  <c:v>Line 9</c:v>
                </c:pt>
                <c:pt idx="10">
                  <c:v>Line 10</c:v>
                </c:pt>
                <c:pt idx="11">
                  <c:v>Line 11</c:v>
                </c:pt>
                <c:pt idx="12">
                  <c:v>Line 12</c:v>
                </c:pt>
                <c:pt idx="13">
                  <c:v>Line 13</c:v>
                </c:pt>
                <c:pt idx="14">
                  <c:v>Line 14</c:v>
                </c:pt>
                <c:pt idx="15">
                  <c:v>Line 15</c:v>
                </c:pt>
                <c:pt idx="16">
                  <c:v>Line 16</c:v>
                </c:pt>
                <c:pt idx="17">
                  <c:v>Line 17</c:v>
                </c:pt>
                <c:pt idx="18">
                  <c:v>Line 18</c:v>
                </c:pt>
                <c:pt idx="19">
                  <c:v>Line 19</c:v>
                </c:pt>
                <c:pt idx="20">
                  <c:v>Line 20</c:v>
                </c:pt>
                <c:pt idx="21">
                  <c:v>Line 21</c:v>
                </c:pt>
                <c:pt idx="22">
                  <c:v>Line 22</c:v>
                </c:pt>
                <c:pt idx="23">
                  <c:v>Line 23</c:v>
                </c:pt>
                <c:pt idx="24">
                  <c:v>Line 24</c:v>
                </c:pt>
                <c:pt idx="25">
                  <c:v>Line 25</c:v>
                </c:pt>
                <c:pt idx="26">
                  <c:v>Line 26</c:v>
                </c:pt>
                <c:pt idx="27">
                  <c:v>Line 27</c:v>
                </c:pt>
                <c:pt idx="28">
                  <c:v>Line 28</c:v>
                </c:pt>
                <c:pt idx="29">
                  <c:v>Line 29</c:v>
                </c:pt>
                <c:pt idx="30">
                  <c:v>Line 30</c:v>
                </c:pt>
                <c:pt idx="31">
                  <c:v>Line 31</c:v>
                </c:pt>
                <c:pt idx="32">
                  <c:v>Line 32</c:v>
                </c:pt>
                <c:pt idx="33">
                  <c:v>Line 33</c:v>
                </c:pt>
                <c:pt idx="34">
                  <c:v>Line 34</c:v>
                </c:pt>
                <c:pt idx="35">
                  <c:v>Line 35</c:v>
                </c:pt>
                <c:pt idx="36">
                  <c:v>Line 36</c:v>
                </c:pt>
                <c:pt idx="37">
                  <c:v>Line 37</c:v>
                </c:pt>
                <c:pt idx="38">
                  <c:v>Line 38</c:v>
                </c:pt>
                <c:pt idx="39">
                  <c:v>Line 39</c:v>
                </c:pt>
                <c:pt idx="40">
                  <c:v>Line 40</c:v>
                </c:pt>
                <c:pt idx="41">
                  <c:v>Line 41</c:v>
                </c:pt>
                <c:pt idx="42">
                  <c:v>Line 42</c:v>
                </c:pt>
                <c:pt idx="43">
                  <c:v>Line 43</c:v>
                </c:pt>
                <c:pt idx="44">
                  <c:v>Line 44</c:v>
                </c:pt>
                <c:pt idx="45">
                  <c:v>Line 45</c:v>
                </c:pt>
                <c:pt idx="46">
                  <c:v>Line 46</c:v>
                </c:pt>
                <c:pt idx="47">
                  <c:v>Line 47</c:v>
                </c:pt>
                <c:pt idx="48">
                  <c:v>Line 48</c:v>
                </c:pt>
                <c:pt idx="49">
                  <c:v>Line 49</c:v>
                </c:pt>
                <c:pt idx="50">
                  <c:v>Line 50</c:v>
                </c:pt>
                <c:pt idx="51">
                  <c:v>Line 51</c:v>
                </c:pt>
                <c:pt idx="52">
                  <c:v>Line 52</c:v>
                </c:pt>
                <c:pt idx="53">
                  <c:v>Line 53</c:v>
                </c:pt>
                <c:pt idx="54">
                  <c:v>Line 54</c:v>
                </c:pt>
                <c:pt idx="55">
                  <c:v>Line 55</c:v>
                </c:pt>
                <c:pt idx="56">
                  <c:v>Line 56</c:v>
                </c:pt>
                <c:pt idx="57">
                  <c:v>Line 57</c:v>
                </c:pt>
                <c:pt idx="58">
                  <c:v>Line 58</c:v>
                </c:pt>
                <c:pt idx="59">
                  <c:v>Line 59</c:v>
                </c:pt>
                <c:pt idx="60">
                  <c:v>Line 60</c:v>
                </c:pt>
                <c:pt idx="61">
                  <c:v>Line 61</c:v>
                </c:pt>
                <c:pt idx="62">
                  <c:v>Line 62</c:v>
                </c:pt>
                <c:pt idx="63">
                  <c:v>Line 63</c:v>
                </c:pt>
              </c:strCache>
            </c:strRef>
          </c:cat>
          <c:val>
            <c:numRef>
              <c:f>milc!$B$50:$BM$50</c:f>
              <c:numCache>
                <c:formatCode>General</c:formatCode>
                <c:ptCount val="6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3.6730900000000052E-2</c:v>
                </c:pt>
                <c:pt idx="4">
                  <c:v>0</c:v>
                </c:pt>
                <c:pt idx="5">
                  <c:v>0</c:v>
                </c:pt>
                <c:pt idx="6">
                  <c:v>1.2237699999999971E-2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4.2823899999999998E-2</c:v>
                </c:pt>
                <c:pt idx="20">
                  <c:v>0</c:v>
                </c:pt>
                <c:pt idx="21">
                  <c:v>0</c:v>
                </c:pt>
                <c:pt idx="22">
                  <c:v>6.1214500000000014E-3</c:v>
                </c:pt>
                <c:pt idx="23">
                  <c:v>0.82669900000000218</c:v>
                </c:pt>
                <c:pt idx="24">
                  <c:v>2.4824199999999967</c:v>
                </c:pt>
                <c:pt idx="25">
                  <c:v>5.7915999999999999</c:v>
                </c:pt>
                <c:pt idx="26">
                  <c:v>2.4897499999999977</c:v>
                </c:pt>
                <c:pt idx="27">
                  <c:v>0.82493099999999997</c:v>
                </c:pt>
                <c:pt idx="28">
                  <c:v>0</c:v>
                </c:pt>
                <c:pt idx="29">
                  <c:v>6.1180799999999997E-3</c:v>
                </c:pt>
                <c:pt idx="30">
                  <c:v>0</c:v>
                </c:pt>
                <c:pt idx="31">
                  <c:v>0</c:v>
                </c:pt>
                <c:pt idx="32">
                  <c:v>1.2230899999999999E-2</c:v>
                </c:pt>
                <c:pt idx="33">
                  <c:v>6.1154599999999996E-3</c:v>
                </c:pt>
                <c:pt idx="34">
                  <c:v>0</c:v>
                </c:pt>
                <c:pt idx="35">
                  <c:v>3.6665900000000091E-2</c:v>
                </c:pt>
                <c:pt idx="36">
                  <c:v>6.1143400000000001E-2</c:v>
                </c:pt>
                <c:pt idx="37">
                  <c:v>0</c:v>
                </c:pt>
                <c:pt idx="38">
                  <c:v>1.2224199999999999E-2</c:v>
                </c:pt>
                <c:pt idx="39">
                  <c:v>0</c:v>
                </c:pt>
                <c:pt idx="40">
                  <c:v>0</c:v>
                </c:pt>
                <c:pt idx="41">
                  <c:v>6.1053800000000014E-3</c:v>
                </c:pt>
                <c:pt idx="42">
                  <c:v>6.1094800000000013E-3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5.80349</c:v>
                </c:pt>
                <c:pt idx="47">
                  <c:v>7.4430300000000003</c:v>
                </c:pt>
                <c:pt idx="48">
                  <c:v>0</c:v>
                </c:pt>
                <c:pt idx="49">
                  <c:v>39.166400000000003</c:v>
                </c:pt>
                <c:pt idx="50">
                  <c:v>7.4545599999999945</c:v>
                </c:pt>
                <c:pt idx="51">
                  <c:v>0.86206899999999997</c:v>
                </c:pt>
                <c:pt idx="52">
                  <c:v>1.8346399999999999E-2</c:v>
                </c:pt>
                <c:pt idx="53">
                  <c:v>0.11627899999999998</c:v>
                </c:pt>
                <c:pt idx="54">
                  <c:v>0.220305</c:v>
                </c:pt>
                <c:pt idx="55">
                  <c:v>0</c:v>
                </c:pt>
                <c:pt idx="56">
                  <c:v>3.6677100000000108E-2</c:v>
                </c:pt>
                <c:pt idx="57">
                  <c:v>1.22287E-2</c:v>
                </c:pt>
                <c:pt idx="58">
                  <c:v>1.8374499999999998E-2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</c:numCache>
            </c:numRef>
          </c:val>
        </c:ser>
        <c:ser>
          <c:idx val="49"/>
          <c:order val="49"/>
          <c:tx>
            <c:strRef>
              <c:f>milc!$A$51</c:f>
              <c:strCache>
                <c:ptCount val="1"/>
                <c:pt idx="0">
                  <c:v>Line 49</c:v>
                </c:pt>
              </c:strCache>
            </c:strRef>
          </c:tx>
          <c:cat>
            <c:strRef>
              <c:f>milc!$B$1:$BM$1</c:f>
              <c:strCache>
                <c:ptCount val="64"/>
                <c:pt idx="0">
                  <c:v>Line 0</c:v>
                </c:pt>
                <c:pt idx="1">
                  <c:v>Line 1</c:v>
                </c:pt>
                <c:pt idx="2">
                  <c:v>Line 2</c:v>
                </c:pt>
                <c:pt idx="3">
                  <c:v>Line 3</c:v>
                </c:pt>
                <c:pt idx="4">
                  <c:v>Line 4</c:v>
                </c:pt>
                <c:pt idx="5">
                  <c:v>Line 5</c:v>
                </c:pt>
                <c:pt idx="6">
                  <c:v>Line 6</c:v>
                </c:pt>
                <c:pt idx="7">
                  <c:v>Line 7</c:v>
                </c:pt>
                <c:pt idx="8">
                  <c:v>Line 8</c:v>
                </c:pt>
                <c:pt idx="9">
                  <c:v>Line 9</c:v>
                </c:pt>
                <c:pt idx="10">
                  <c:v>Line 10</c:v>
                </c:pt>
                <c:pt idx="11">
                  <c:v>Line 11</c:v>
                </c:pt>
                <c:pt idx="12">
                  <c:v>Line 12</c:v>
                </c:pt>
                <c:pt idx="13">
                  <c:v>Line 13</c:v>
                </c:pt>
                <c:pt idx="14">
                  <c:v>Line 14</c:v>
                </c:pt>
                <c:pt idx="15">
                  <c:v>Line 15</c:v>
                </c:pt>
                <c:pt idx="16">
                  <c:v>Line 16</c:v>
                </c:pt>
                <c:pt idx="17">
                  <c:v>Line 17</c:v>
                </c:pt>
                <c:pt idx="18">
                  <c:v>Line 18</c:v>
                </c:pt>
                <c:pt idx="19">
                  <c:v>Line 19</c:v>
                </c:pt>
                <c:pt idx="20">
                  <c:v>Line 20</c:v>
                </c:pt>
                <c:pt idx="21">
                  <c:v>Line 21</c:v>
                </c:pt>
                <c:pt idx="22">
                  <c:v>Line 22</c:v>
                </c:pt>
                <c:pt idx="23">
                  <c:v>Line 23</c:v>
                </c:pt>
                <c:pt idx="24">
                  <c:v>Line 24</c:v>
                </c:pt>
                <c:pt idx="25">
                  <c:v>Line 25</c:v>
                </c:pt>
                <c:pt idx="26">
                  <c:v>Line 26</c:v>
                </c:pt>
                <c:pt idx="27">
                  <c:v>Line 27</c:v>
                </c:pt>
                <c:pt idx="28">
                  <c:v>Line 28</c:v>
                </c:pt>
                <c:pt idx="29">
                  <c:v>Line 29</c:v>
                </c:pt>
                <c:pt idx="30">
                  <c:v>Line 30</c:v>
                </c:pt>
                <c:pt idx="31">
                  <c:v>Line 31</c:v>
                </c:pt>
                <c:pt idx="32">
                  <c:v>Line 32</c:v>
                </c:pt>
                <c:pt idx="33">
                  <c:v>Line 33</c:v>
                </c:pt>
                <c:pt idx="34">
                  <c:v>Line 34</c:v>
                </c:pt>
                <c:pt idx="35">
                  <c:v>Line 35</c:v>
                </c:pt>
                <c:pt idx="36">
                  <c:v>Line 36</c:v>
                </c:pt>
                <c:pt idx="37">
                  <c:v>Line 37</c:v>
                </c:pt>
                <c:pt idx="38">
                  <c:v>Line 38</c:v>
                </c:pt>
                <c:pt idx="39">
                  <c:v>Line 39</c:v>
                </c:pt>
                <c:pt idx="40">
                  <c:v>Line 40</c:v>
                </c:pt>
                <c:pt idx="41">
                  <c:v>Line 41</c:v>
                </c:pt>
                <c:pt idx="42">
                  <c:v>Line 42</c:v>
                </c:pt>
                <c:pt idx="43">
                  <c:v>Line 43</c:v>
                </c:pt>
                <c:pt idx="44">
                  <c:v>Line 44</c:v>
                </c:pt>
                <c:pt idx="45">
                  <c:v>Line 45</c:v>
                </c:pt>
                <c:pt idx="46">
                  <c:v>Line 46</c:v>
                </c:pt>
                <c:pt idx="47">
                  <c:v>Line 47</c:v>
                </c:pt>
                <c:pt idx="48">
                  <c:v>Line 48</c:v>
                </c:pt>
                <c:pt idx="49">
                  <c:v>Line 49</c:v>
                </c:pt>
                <c:pt idx="50">
                  <c:v>Line 50</c:v>
                </c:pt>
                <c:pt idx="51">
                  <c:v>Line 51</c:v>
                </c:pt>
                <c:pt idx="52">
                  <c:v>Line 52</c:v>
                </c:pt>
                <c:pt idx="53">
                  <c:v>Line 53</c:v>
                </c:pt>
                <c:pt idx="54">
                  <c:v>Line 54</c:v>
                </c:pt>
                <c:pt idx="55">
                  <c:v>Line 55</c:v>
                </c:pt>
                <c:pt idx="56">
                  <c:v>Line 56</c:v>
                </c:pt>
                <c:pt idx="57">
                  <c:v>Line 57</c:v>
                </c:pt>
                <c:pt idx="58">
                  <c:v>Line 58</c:v>
                </c:pt>
                <c:pt idx="59">
                  <c:v>Line 59</c:v>
                </c:pt>
                <c:pt idx="60">
                  <c:v>Line 60</c:v>
                </c:pt>
                <c:pt idx="61">
                  <c:v>Line 61</c:v>
                </c:pt>
                <c:pt idx="62">
                  <c:v>Line 62</c:v>
                </c:pt>
                <c:pt idx="63">
                  <c:v>Line 63</c:v>
                </c:pt>
              </c:strCache>
            </c:strRef>
          </c:cat>
          <c:val>
            <c:numRef>
              <c:f>milc!$B$51:$BM$51</c:f>
              <c:numCache>
                <c:formatCode>General</c:formatCode>
                <c:ptCount val="64"/>
                <c:pt idx="0">
                  <c:v>0</c:v>
                </c:pt>
                <c:pt idx="1">
                  <c:v>0</c:v>
                </c:pt>
                <c:pt idx="2">
                  <c:v>1.8359899999999998E-2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2.4475300000000082E-2</c:v>
                </c:pt>
                <c:pt idx="7">
                  <c:v>0</c:v>
                </c:pt>
                <c:pt idx="8">
                  <c:v>1.2237699999999971E-2</c:v>
                </c:pt>
                <c:pt idx="9">
                  <c:v>1.8332899999999999E-2</c:v>
                </c:pt>
                <c:pt idx="10">
                  <c:v>0</c:v>
                </c:pt>
                <c:pt idx="11">
                  <c:v>6.1087400000000144E-3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6.1154599999999996E-3</c:v>
                </c:pt>
                <c:pt idx="17">
                  <c:v>0</c:v>
                </c:pt>
                <c:pt idx="18">
                  <c:v>0</c:v>
                </c:pt>
                <c:pt idx="19">
                  <c:v>1.8353100000000001E-2</c:v>
                </c:pt>
                <c:pt idx="20">
                  <c:v>0</c:v>
                </c:pt>
                <c:pt idx="21">
                  <c:v>0</c:v>
                </c:pt>
                <c:pt idx="22">
                  <c:v>3.0607200000000088E-2</c:v>
                </c:pt>
                <c:pt idx="23">
                  <c:v>0</c:v>
                </c:pt>
                <c:pt idx="24">
                  <c:v>0.8254359999999995</c:v>
                </c:pt>
                <c:pt idx="25">
                  <c:v>2.4794899999999944</c:v>
                </c:pt>
                <c:pt idx="26">
                  <c:v>5.8114600000000003</c:v>
                </c:pt>
                <c:pt idx="27">
                  <c:v>2.47479</c:v>
                </c:pt>
                <c:pt idx="28">
                  <c:v>0.83129600000000003</c:v>
                </c:pt>
                <c:pt idx="29">
                  <c:v>0</c:v>
                </c:pt>
                <c:pt idx="30">
                  <c:v>0</c:v>
                </c:pt>
                <c:pt idx="31">
                  <c:v>6.1169600000000124E-3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1.2222E-2</c:v>
                </c:pt>
                <c:pt idx="36">
                  <c:v>0</c:v>
                </c:pt>
                <c:pt idx="37">
                  <c:v>7.3354100000000019E-2</c:v>
                </c:pt>
                <c:pt idx="38">
                  <c:v>1.2224199999999999E-2</c:v>
                </c:pt>
                <c:pt idx="39">
                  <c:v>0</c:v>
                </c:pt>
                <c:pt idx="40">
                  <c:v>1.8322800000000049E-2</c:v>
                </c:pt>
                <c:pt idx="41">
                  <c:v>4.8843000000000004E-2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5.7951499999999996</c:v>
                </c:pt>
                <c:pt idx="48">
                  <c:v>7.5143799999999965</c:v>
                </c:pt>
                <c:pt idx="49">
                  <c:v>0</c:v>
                </c:pt>
                <c:pt idx="50">
                  <c:v>39.151699999999998</c:v>
                </c:pt>
                <c:pt idx="51">
                  <c:v>7.4529199999999882</c:v>
                </c:pt>
                <c:pt idx="52">
                  <c:v>0.83781799999999951</c:v>
                </c:pt>
                <c:pt idx="53">
                  <c:v>6.1199500000000033E-3</c:v>
                </c:pt>
                <c:pt idx="54">
                  <c:v>0.15298900000000051</c:v>
                </c:pt>
                <c:pt idx="55">
                  <c:v>0.21429000000000045</c:v>
                </c:pt>
                <c:pt idx="56">
                  <c:v>6.1128399999999996E-3</c:v>
                </c:pt>
                <c:pt idx="57">
                  <c:v>4.8914700000000012E-2</c:v>
                </c:pt>
                <c:pt idx="58">
                  <c:v>0</c:v>
                </c:pt>
                <c:pt idx="59">
                  <c:v>6.1237000000000002E-3</c:v>
                </c:pt>
                <c:pt idx="60">
                  <c:v>0</c:v>
                </c:pt>
                <c:pt idx="61">
                  <c:v>1.2252599999999999E-2</c:v>
                </c:pt>
                <c:pt idx="62">
                  <c:v>0</c:v>
                </c:pt>
                <c:pt idx="63">
                  <c:v>6.1267000000000014E-3</c:v>
                </c:pt>
              </c:numCache>
            </c:numRef>
          </c:val>
        </c:ser>
        <c:ser>
          <c:idx val="50"/>
          <c:order val="50"/>
          <c:tx>
            <c:strRef>
              <c:f>milc!$A$52</c:f>
              <c:strCache>
                <c:ptCount val="1"/>
                <c:pt idx="0">
                  <c:v>Line 50</c:v>
                </c:pt>
              </c:strCache>
            </c:strRef>
          </c:tx>
          <c:cat>
            <c:strRef>
              <c:f>milc!$B$1:$BM$1</c:f>
              <c:strCache>
                <c:ptCount val="64"/>
                <c:pt idx="0">
                  <c:v>Line 0</c:v>
                </c:pt>
                <c:pt idx="1">
                  <c:v>Line 1</c:v>
                </c:pt>
                <c:pt idx="2">
                  <c:v>Line 2</c:v>
                </c:pt>
                <c:pt idx="3">
                  <c:v>Line 3</c:v>
                </c:pt>
                <c:pt idx="4">
                  <c:v>Line 4</c:v>
                </c:pt>
                <c:pt idx="5">
                  <c:v>Line 5</c:v>
                </c:pt>
                <c:pt idx="6">
                  <c:v>Line 6</c:v>
                </c:pt>
                <c:pt idx="7">
                  <c:v>Line 7</c:v>
                </c:pt>
                <c:pt idx="8">
                  <c:v>Line 8</c:v>
                </c:pt>
                <c:pt idx="9">
                  <c:v>Line 9</c:v>
                </c:pt>
                <c:pt idx="10">
                  <c:v>Line 10</c:v>
                </c:pt>
                <c:pt idx="11">
                  <c:v>Line 11</c:v>
                </c:pt>
                <c:pt idx="12">
                  <c:v>Line 12</c:v>
                </c:pt>
                <c:pt idx="13">
                  <c:v>Line 13</c:v>
                </c:pt>
                <c:pt idx="14">
                  <c:v>Line 14</c:v>
                </c:pt>
                <c:pt idx="15">
                  <c:v>Line 15</c:v>
                </c:pt>
                <c:pt idx="16">
                  <c:v>Line 16</c:v>
                </c:pt>
                <c:pt idx="17">
                  <c:v>Line 17</c:v>
                </c:pt>
                <c:pt idx="18">
                  <c:v>Line 18</c:v>
                </c:pt>
                <c:pt idx="19">
                  <c:v>Line 19</c:v>
                </c:pt>
                <c:pt idx="20">
                  <c:v>Line 20</c:v>
                </c:pt>
                <c:pt idx="21">
                  <c:v>Line 21</c:v>
                </c:pt>
                <c:pt idx="22">
                  <c:v>Line 22</c:v>
                </c:pt>
                <c:pt idx="23">
                  <c:v>Line 23</c:v>
                </c:pt>
                <c:pt idx="24">
                  <c:v>Line 24</c:v>
                </c:pt>
                <c:pt idx="25">
                  <c:v>Line 25</c:v>
                </c:pt>
                <c:pt idx="26">
                  <c:v>Line 26</c:v>
                </c:pt>
                <c:pt idx="27">
                  <c:v>Line 27</c:v>
                </c:pt>
                <c:pt idx="28">
                  <c:v>Line 28</c:v>
                </c:pt>
                <c:pt idx="29">
                  <c:v>Line 29</c:v>
                </c:pt>
                <c:pt idx="30">
                  <c:v>Line 30</c:v>
                </c:pt>
                <c:pt idx="31">
                  <c:v>Line 31</c:v>
                </c:pt>
                <c:pt idx="32">
                  <c:v>Line 32</c:v>
                </c:pt>
                <c:pt idx="33">
                  <c:v>Line 33</c:v>
                </c:pt>
                <c:pt idx="34">
                  <c:v>Line 34</c:v>
                </c:pt>
                <c:pt idx="35">
                  <c:v>Line 35</c:v>
                </c:pt>
                <c:pt idx="36">
                  <c:v>Line 36</c:v>
                </c:pt>
                <c:pt idx="37">
                  <c:v>Line 37</c:v>
                </c:pt>
                <c:pt idx="38">
                  <c:v>Line 38</c:v>
                </c:pt>
                <c:pt idx="39">
                  <c:v>Line 39</c:v>
                </c:pt>
                <c:pt idx="40">
                  <c:v>Line 40</c:v>
                </c:pt>
                <c:pt idx="41">
                  <c:v>Line 41</c:v>
                </c:pt>
                <c:pt idx="42">
                  <c:v>Line 42</c:v>
                </c:pt>
                <c:pt idx="43">
                  <c:v>Line 43</c:v>
                </c:pt>
                <c:pt idx="44">
                  <c:v>Line 44</c:v>
                </c:pt>
                <c:pt idx="45">
                  <c:v>Line 45</c:v>
                </c:pt>
                <c:pt idx="46">
                  <c:v>Line 46</c:v>
                </c:pt>
                <c:pt idx="47">
                  <c:v>Line 47</c:v>
                </c:pt>
                <c:pt idx="48">
                  <c:v>Line 48</c:v>
                </c:pt>
                <c:pt idx="49">
                  <c:v>Line 49</c:v>
                </c:pt>
                <c:pt idx="50">
                  <c:v>Line 50</c:v>
                </c:pt>
                <c:pt idx="51">
                  <c:v>Line 51</c:v>
                </c:pt>
                <c:pt idx="52">
                  <c:v>Line 52</c:v>
                </c:pt>
                <c:pt idx="53">
                  <c:v>Line 53</c:v>
                </c:pt>
                <c:pt idx="54">
                  <c:v>Line 54</c:v>
                </c:pt>
                <c:pt idx="55">
                  <c:v>Line 55</c:v>
                </c:pt>
                <c:pt idx="56">
                  <c:v>Line 56</c:v>
                </c:pt>
                <c:pt idx="57">
                  <c:v>Line 57</c:v>
                </c:pt>
                <c:pt idx="58">
                  <c:v>Line 58</c:v>
                </c:pt>
                <c:pt idx="59">
                  <c:v>Line 59</c:v>
                </c:pt>
                <c:pt idx="60">
                  <c:v>Line 60</c:v>
                </c:pt>
                <c:pt idx="61">
                  <c:v>Line 61</c:v>
                </c:pt>
                <c:pt idx="62">
                  <c:v>Line 62</c:v>
                </c:pt>
                <c:pt idx="63">
                  <c:v>Line 63</c:v>
                </c:pt>
              </c:strCache>
            </c:strRef>
          </c:cat>
          <c:val>
            <c:numRef>
              <c:f>milc!$B$52:$BM$52</c:f>
              <c:numCache>
                <c:formatCode>General</c:formatCode>
                <c:ptCount val="6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1.22466E-2</c:v>
                </c:pt>
                <c:pt idx="5">
                  <c:v>0</c:v>
                </c:pt>
                <c:pt idx="6">
                  <c:v>3.0594099999999989E-2</c:v>
                </c:pt>
                <c:pt idx="7">
                  <c:v>0</c:v>
                </c:pt>
                <c:pt idx="8">
                  <c:v>0</c:v>
                </c:pt>
                <c:pt idx="9">
                  <c:v>6.1109799999999985E-3</c:v>
                </c:pt>
                <c:pt idx="10">
                  <c:v>0</c:v>
                </c:pt>
                <c:pt idx="11">
                  <c:v>0</c:v>
                </c:pt>
                <c:pt idx="12">
                  <c:v>6.1117200000000114E-3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3.6728700000000003E-2</c:v>
                </c:pt>
                <c:pt idx="23">
                  <c:v>0</c:v>
                </c:pt>
                <c:pt idx="24">
                  <c:v>0</c:v>
                </c:pt>
                <c:pt idx="25">
                  <c:v>0.84486300000000003</c:v>
                </c:pt>
                <c:pt idx="26">
                  <c:v>2.4836399999999998</c:v>
                </c:pt>
                <c:pt idx="27">
                  <c:v>5.7928499999999996</c:v>
                </c:pt>
                <c:pt idx="28">
                  <c:v>2.4755499999999944</c:v>
                </c:pt>
                <c:pt idx="29">
                  <c:v>0.83205899999999999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1.8332899999999999E-2</c:v>
                </c:pt>
                <c:pt idx="36">
                  <c:v>0</c:v>
                </c:pt>
                <c:pt idx="37">
                  <c:v>3.6677100000000108E-2</c:v>
                </c:pt>
                <c:pt idx="38">
                  <c:v>7.9457200000000186E-2</c:v>
                </c:pt>
                <c:pt idx="39">
                  <c:v>0</c:v>
                </c:pt>
                <c:pt idx="40">
                  <c:v>0</c:v>
                </c:pt>
                <c:pt idx="41">
                  <c:v>6.1053800000000014E-3</c:v>
                </c:pt>
                <c:pt idx="42">
                  <c:v>0</c:v>
                </c:pt>
                <c:pt idx="43">
                  <c:v>0</c:v>
                </c:pt>
                <c:pt idx="44">
                  <c:v>6.1065000000000034E-3</c:v>
                </c:pt>
                <c:pt idx="45">
                  <c:v>0</c:v>
                </c:pt>
                <c:pt idx="46">
                  <c:v>6.1218200000000104E-3</c:v>
                </c:pt>
                <c:pt idx="47">
                  <c:v>0</c:v>
                </c:pt>
                <c:pt idx="48">
                  <c:v>5.7826500000000003</c:v>
                </c:pt>
                <c:pt idx="49">
                  <c:v>7.4550099999999997</c:v>
                </c:pt>
                <c:pt idx="50">
                  <c:v>0</c:v>
                </c:pt>
                <c:pt idx="51">
                  <c:v>39.178300000000092</c:v>
                </c:pt>
                <c:pt idx="52">
                  <c:v>7.4792100000000126</c:v>
                </c:pt>
                <c:pt idx="53">
                  <c:v>0.844553</c:v>
                </c:pt>
                <c:pt idx="54">
                  <c:v>4.8956600000000024E-2</c:v>
                </c:pt>
                <c:pt idx="55">
                  <c:v>9.7961200000000012E-2</c:v>
                </c:pt>
                <c:pt idx="56">
                  <c:v>0.22006200000000001</c:v>
                </c:pt>
                <c:pt idx="57">
                  <c:v>1.22287E-2</c:v>
                </c:pt>
                <c:pt idx="58">
                  <c:v>4.2873800000000004E-2</c:v>
                </c:pt>
                <c:pt idx="59">
                  <c:v>6.1237000000000002E-3</c:v>
                </c:pt>
                <c:pt idx="60">
                  <c:v>1.2245100000000005E-2</c:v>
                </c:pt>
                <c:pt idx="61">
                  <c:v>0</c:v>
                </c:pt>
                <c:pt idx="62">
                  <c:v>6.1255699999999995E-3</c:v>
                </c:pt>
                <c:pt idx="63">
                  <c:v>0</c:v>
                </c:pt>
              </c:numCache>
            </c:numRef>
          </c:val>
        </c:ser>
        <c:ser>
          <c:idx val="51"/>
          <c:order val="51"/>
          <c:tx>
            <c:strRef>
              <c:f>milc!$A$53</c:f>
              <c:strCache>
                <c:ptCount val="1"/>
                <c:pt idx="0">
                  <c:v>Line 51</c:v>
                </c:pt>
              </c:strCache>
            </c:strRef>
          </c:tx>
          <c:cat>
            <c:strRef>
              <c:f>milc!$B$1:$BM$1</c:f>
              <c:strCache>
                <c:ptCount val="64"/>
                <c:pt idx="0">
                  <c:v>Line 0</c:v>
                </c:pt>
                <c:pt idx="1">
                  <c:v>Line 1</c:v>
                </c:pt>
                <c:pt idx="2">
                  <c:v>Line 2</c:v>
                </c:pt>
                <c:pt idx="3">
                  <c:v>Line 3</c:v>
                </c:pt>
                <c:pt idx="4">
                  <c:v>Line 4</c:v>
                </c:pt>
                <c:pt idx="5">
                  <c:v>Line 5</c:v>
                </c:pt>
                <c:pt idx="6">
                  <c:v>Line 6</c:v>
                </c:pt>
                <c:pt idx="7">
                  <c:v>Line 7</c:v>
                </c:pt>
                <c:pt idx="8">
                  <c:v>Line 8</c:v>
                </c:pt>
                <c:pt idx="9">
                  <c:v>Line 9</c:v>
                </c:pt>
                <c:pt idx="10">
                  <c:v>Line 10</c:v>
                </c:pt>
                <c:pt idx="11">
                  <c:v>Line 11</c:v>
                </c:pt>
                <c:pt idx="12">
                  <c:v>Line 12</c:v>
                </c:pt>
                <c:pt idx="13">
                  <c:v>Line 13</c:v>
                </c:pt>
                <c:pt idx="14">
                  <c:v>Line 14</c:v>
                </c:pt>
                <c:pt idx="15">
                  <c:v>Line 15</c:v>
                </c:pt>
                <c:pt idx="16">
                  <c:v>Line 16</c:v>
                </c:pt>
                <c:pt idx="17">
                  <c:v>Line 17</c:v>
                </c:pt>
                <c:pt idx="18">
                  <c:v>Line 18</c:v>
                </c:pt>
                <c:pt idx="19">
                  <c:v>Line 19</c:v>
                </c:pt>
                <c:pt idx="20">
                  <c:v>Line 20</c:v>
                </c:pt>
                <c:pt idx="21">
                  <c:v>Line 21</c:v>
                </c:pt>
                <c:pt idx="22">
                  <c:v>Line 22</c:v>
                </c:pt>
                <c:pt idx="23">
                  <c:v>Line 23</c:v>
                </c:pt>
                <c:pt idx="24">
                  <c:v>Line 24</c:v>
                </c:pt>
                <c:pt idx="25">
                  <c:v>Line 25</c:v>
                </c:pt>
                <c:pt idx="26">
                  <c:v>Line 26</c:v>
                </c:pt>
                <c:pt idx="27">
                  <c:v>Line 27</c:v>
                </c:pt>
                <c:pt idx="28">
                  <c:v>Line 28</c:v>
                </c:pt>
                <c:pt idx="29">
                  <c:v>Line 29</c:v>
                </c:pt>
                <c:pt idx="30">
                  <c:v>Line 30</c:v>
                </c:pt>
                <c:pt idx="31">
                  <c:v>Line 31</c:v>
                </c:pt>
                <c:pt idx="32">
                  <c:v>Line 32</c:v>
                </c:pt>
                <c:pt idx="33">
                  <c:v>Line 33</c:v>
                </c:pt>
                <c:pt idx="34">
                  <c:v>Line 34</c:v>
                </c:pt>
                <c:pt idx="35">
                  <c:v>Line 35</c:v>
                </c:pt>
                <c:pt idx="36">
                  <c:v>Line 36</c:v>
                </c:pt>
                <c:pt idx="37">
                  <c:v>Line 37</c:v>
                </c:pt>
                <c:pt idx="38">
                  <c:v>Line 38</c:v>
                </c:pt>
                <c:pt idx="39">
                  <c:v>Line 39</c:v>
                </c:pt>
                <c:pt idx="40">
                  <c:v>Line 40</c:v>
                </c:pt>
                <c:pt idx="41">
                  <c:v>Line 41</c:v>
                </c:pt>
                <c:pt idx="42">
                  <c:v>Line 42</c:v>
                </c:pt>
                <c:pt idx="43">
                  <c:v>Line 43</c:v>
                </c:pt>
                <c:pt idx="44">
                  <c:v>Line 44</c:v>
                </c:pt>
                <c:pt idx="45">
                  <c:v>Line 45</c:v>
                </c:pt>
                <c:pt idx="46">
                  <c:v>Line 46</c:v>
                </c:pt>
                <c:pt idx="47">
                  <c:v>Line 47</c:v>
                </c:pt>
                <c:pt idx="48">
                  <c:v>Line 48</c:v>
                </c:pt>
                <c:pt idx="49">
                  <c:v>Line 49</c:v>
                </c:pt>
                <c:pt idx="50">
                  <c:v>Line 50</c:v>
                </c:pt>
                <c:pt idx="51">
                  <c:v>Line 51</c:v>
                </c:pt>
                <c:pt idx="52">
                  <c:v>Line 52</c:v>
                </c:pt>
                <c:pt idx="53">
                  <c:v>Line 53</c:v>
                </c:pt>
                <c:pt idx="54">
                  <c:v>Line 54</c:v>
                </c:pt>
                <c:pt idx="55">
                  <c:v>Line 55</c:v>
                </c:pt>
                <c:pt idx="56">
                  <c:v>Line 56</c:v>
                </c:pt>
                <c:pt idx="57">
                  <c:v>Line 57</c:v>
                </c:pt>
                <c:pt idx="58">
                  <c:v>Line 58</c:v>
                </c:pt>
                <c:pt idx="59">
                  <c:v>Line 59</c:v>
                </c:pt>
                <c:pt idx="60">
                  <c:v>Line 60</c:v>
                </c:pt>
                <c:pt idx="61">
                  <c:v>Line 61</c:v>
                </c:pt>
                <c:pt idx="62">
                  <c:v>Line 62</c:v>
                </c:pt>
                <c:pt idx="63">
                  <c:v>Line 63</c:v>
                </c:pt>
              </c:strCache>
            </c:strRef>
          </c:cat>
          <c:val>
            <c:numRef>
              <c:f>milc!$B$53:$BM$53</c:f>
              <c:numCache>
                <c:formatCode>General</c:formatCode>
                <c:ptCount val="64"/>
                <c:pt idx="0">
                  <c:v>0</c:v>
                </c:pt>
                <c:pt idx="1">
                  <c:v>6.1128399999999996E-3</c:v>
                </c:pt>
                <c:pt idx="2">
                  <c:v>0</c:v>
                </c:pt>
                <c:pt idx="3">
                  <c:v>0</c:v>
                </c:pt>
                <c:pt idx="4">
                  <c:v>6.1233199999999998E-3</c:v>
                </c:pt>
                <c:pt idx="5">
                  <c:v>0</c:v>
                </c:pt>
                <c:pt idx="6">
                  <c:v>6.1188300000000004E-3</c:v>
                </c:pt>
                <c:pt idx="7">
                  <c:v>0</c:v>
                </c:pt>
                <c:pt idx="8">
                  <c:v>0</c:v>
                </c:pt>
                <c:pt idx="9">
                  <c:v>2.4443900000000077E-2</c:v>
                </c:pt>
                <c:pt idx="10">
                  <c:v>0</c:v>
                </c:pt>
                <c:pt idx="11">
                  <c:v>6.1087400000000144E-3</c:v>
                </c:pt>
                <c:pt idx="12">
                  <c:v>1.8335199999999999E-2</c:v>
                </c:pt>
                <c:pt idx="13">
                  <c:v>0</c:v>
                </c:pt>
                <c:pt idx="14">
                  <c:v>0</c:v>
                </c:pt>
                <c:pt idx="15">
                  <c:v>1.2239199999999999E-2</c:v>
                </c:pt>
                <c:pt idx="16">
                  <c:v>6.1154599999999996E-3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1.2242900000000001E-2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0.82584000000000168</c:v>
                </c:pt>
                <c:pt idx="27">
                  <c:v>2.4992399999999977</c:v>
                </c:pt>
                <c:pt idx="28">
                  <c:v>5.8068499999999998</c:v>
                </c:pt>
                <c:pt idx="29">
                  <c:v>2.4778199999999977</c:v>
                </c:pt>
                <c:pt idx="30">
                  <c:v>0.83256799999999831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1.2222E-2</c:v>
                </c:pt>
                <c:pt idx="36">
                  <c:v>0</c:v>
                </c:pt>
                <c:pt idx="37">
                  <c:v>6.1128399999999996E-3</c:v>
                </c:pt>
                <c:pt idx="38">
                  <c:v>2.4448399999999999E-2</c:v>
                </c:pt>
                <c:pt idx="39">
                  <c:v>7.3300300000000013E-2</c:v>
                </c:pt>
                <c:pt idx="40">
                  <c:v>0</c:v>
                </c:pt>
                <c:pt idx="41">
                  <c:v>1.8316099999999998E-2</c:v>
                </c:pt>
                <c:pt idx="42">
                  <c:v>0</c:v>
                </c:pt>
                <c:pt idx="43">
                  <c:v>6.1113500000000024E-3</c:v>
                </c:pt>
                <c:pt idx="44">
                  <c:v>3.0532500000000001E-2</c:v>
                </c:pt>
                <c:pt idx="45">
                  <c:v>0</c:v>
                </c:pt>
                <c:pt idx="46">
                  <c:v>6.1218200000000104E-3</c:v>
                </c:pt>
                <c:pt idx="47">
                  <c:v>0</c:v>
                </c:pt>
                <c:pt idx="48">
                  <c:v>0</c:v>
                </c:pt>
                <c:pt idx="49">
                  <c:v>5.7779400000000001</c:v>
                </c:pt>
                <c:pt idx="50">
                  <c:v>7.4912800000000024</c:v>
                </c:pt>
                <c:pt idx="51">
                  <c:v>0</c:v>
                </c:pt>
                <c:pt idx="52">
                  <c:v>39.175600000000003</c:v>
                </c:pt>
                <c:pt idx="53">
                  <c:v>7.4357400000000125</c:v>
                </c:pt>
                <c:pt idx="54">
                  <c:v>0.85674100000000253</c:v>
                </c:pt>
                <c:pt idx="55">
                  <c:v>0</c:v>
                </c:pt>
                <c:pt idx="56">
                  <c:v>0.11614400000000002</c:v>
                </c:pt>
                <c:pt idx="57">
                  <c:v>0.21400200000000036</c:v>
                </c:pt>
                <c:pt idx="58">
                  <c:v>0</c:v>
                </c:pt>
                <c:pt idx="59">
                  <c:v>1.8371100000000001E-2</c:v>
                </c:pt>
                <c:pt idx="60">
                  <c:v>3.6735400000000001E-2</c:v>
                </c:pt>
                <c:pt idx="61">
                  <c:v>0</c:v>
                </c:pt>
                <c:pt idx="62">
                  <c:v>0</c:v>
                </c:pt>
                <c:pt idx="63">
                  <c:v>1.2253399999999998E-2</c:v>
                </c:pt>
              </c:numCache>
            </c:numRef>
          </c:val>
        </c:ser>
        <c:ser>
          <c:idx val="52"/>
          <c:order val="52"/>
          <c:tx>
            <c:strRef>
              <c:f>milc!$A$54</c:f>
              <c:strCache>
                <c:ptCount val="1"/>
                <c:pt idx="0">
                  <c:v>Line 52</c:v>
                </c:pt>
              </c:strCache>
            </c:strRef>
          </c:tx>
          <c:cat>
            <c:strRef>
              <c:f>milc!$B$1:$BM$1</c:f>
              <c:strCache>
                <c:ptCount val="64"/>
                <c:pt idx="0">
                  <c:v>Line 0</c:v>
                </c:pt>
                <c:pt idx="1">
                  <c:v>Line 1</c:v>
                </c:pt>
                <c:pt idx="2">
                  <c:v>Line 2</c:v>
                </c:pt>
                <c:pt idx="3">
                  <c:v>Line 3</c:v>
                </c:pt>
                <c:pt idx="4">
                  <c:v>Line 4</c:v>
                </c:pt>
                <c:pt idx="5">
                  <c:v>Line 5</c:v>
                </c:pt>
                <c:pt idx="6">
                  <c:v>Line 6</c:v>
                </c:pt>
                <c:pt idx="7">
                  <c:v>Line 7</c:v>
                </c:pt>
                <c:pt idx="8">
                  <c:v>Line 8</c:v>
                </c:pt>
                <c:pt idx="9">
                  <c:v>Line 9</c:v>
                </c:pt>
                <c:pt idx="10">
                  <c:v>Line 10</c:v>
                </c:pt>
                <c:pt idx="11">
                  <c:v>Line 11</c:v>
                </c:pt>
                <c:pt idx="12">
                  <c:v>Line 12</c:v>
                </c:pt>
                <c:pt idx="13">
                  <c:v>Line 13</c:v>
                </c:pt>
                <c:pt idx="14">
                  <c:v>Line 14</c:v>
                </c:pt>
                <c:pt idx="15">
                  <c:v>Line 15</c:v>
                </c:pt>
                <c:pt idx="16">
                  <c:v>Line 16</c:v>
                </c:pt>
                <c:pt idx="17">
                  <c:v>Line 17</c:v>
                </c:pt>
                <c:pt idx="18">
                  <c:v>Line 18</c:v>
                </c:pt>
                <c:pt idx="19">
                  <c:v>Line 19</c:v>
                </c:pt>
                <c:pt idx="20">
                  <c:v>Line 20</c:v>
                </c:pt>
                <c:pt idx="21">
                  <c:v>Line 21</c:v>
                </c:pt>
                <c:pt idx="22">
                  <c:v>Line 22</c:v>
                </c:pt>
                <c:pt idx="23">
                  <c:v>Line 23</c:v>
                </c:pt>
                <c:pt idx="24">
                  <c:v>Line 24</c:v>
                </c:pt>
                <c:pt idx="25">
                  <c:v>Line 25</c:v>
                </c:pt>
                <c:pt idx="26">
                  <c:v>Line 26</c:v>
                </c:pt>
                <c:pt idx="27">
                  <c:v>Line 27</c:v>
                </c:pt>
                <c:pt idx="28">
                  <c:v>Line 28</c:v>
                </c:pt>
                <c:pt idx="29">
                  <c:v>Line 29</c:v>
                </c:pt>
                <c:pt idx="30">
                  <c:v>Line 30</c:v>
                </c:pt>
                <c:pt idx="31">
                  <c:v>Line 31</c:v>
                </c:pt>
                <c:pt idx="32">
                  <c:v>Line 32</c:v>
                </c:pt>
                <c:pt idx="33">
                  <c:v>Line 33</c:v>
                </c:pt>
                <c:pt idx="34">
                  <c:v>Line 34</c:v>
                </c:pt>
                <c:pt idx="35">
                  <c:v>Line 35</c:v>
                </c:pt>
                <c:pt idx="36">
                  <c:v>Line 36</c:v>
                </c:pt>
                <c:pt idx="37">
                  <c:v>Line 37</c:v>
                </c:pt>
                <c:pt idx="38">
                  <c:v>Line 38</c:v>
                </c:pt>
                <c:pt idx="39">
                  <c:v>Line 39</c:v>
                </c:pt>
                <c:pt idx="40">
                  <c:v>Line 40</c:v>
                </c:pt>
                <c:pt idx="41">
                  <c:v>Line 41</c:v>
                </c:pt>
                <c:pt idx="42">
                  <c:v>Line 42</c:v>
                </c:pt>
                <c:pt idx="43">
                  <c:v>Line 43</c:v>
                </c:pt>
                <c:pt idx="44">
                  <c:v>Line 44</c:v>
                </c:pt>
                <c:pt idx="45">
                  <c:v>Line 45</c:v>
                </c:pt>
                <c:pt idx="46">
                  <c:v>Line 46</c:v>
                </c:pt>
                <c:pt idx="47">
                  <c:v>Line 47</c:v>
                </c:pt>
                <c:pt idx="48">
                  <c:v>Line 48</c:v>
                </c:pt>
                <c:pt idx="49">
                  <c:v>Line 49</c:v>
                </c:pt>
                <c:pt idx="50">
                  <c:v>Line 50</c:v>
                </c:pt>
                <c:pt idx="51">
                  <c:v>Line 51</c:v>
                </c:pt>
                <c:pt idx="52">
                  <c:v>Line 52</c:v>
                </c:pt>
                <c:pt idx="53">
                  <c:v>Line 53</c:v>
                </c:pt>
                <c:pt idx="54">
                  <c:v>Line 54</c:v>
                </c:pt>
                <c:pt idx="55">
                  <c:v>Line 55</c:v>
                </c:pt>
                <c:pt idx="56">
                  <c:v>Line 56</c:v>
                </c:pt>
                <c:pt idx="57">
                  <c:v>Line 57</c:v>
                </c:pt>
                <c:pt idx="58">
                  <c:v>Line 58</c:v>
                </c:pt>
                <c:pt idx="59">
                  <c:v>Line 59</c:v>
                </c:pt>
                <c:pt idx="60">
                  <c:v>Line 60</c:v>
                </c:pt>
                <c:pt idx="61">
                  <c:v>Line 61</c:v>
                </c:pt>
                <c:pt idx="62">
                  <c:v>Line 62</c:v>
                </c:pt>
                <c:pt idx="63">
                  <c:v>Line 63</c:v>
                </c:pt>
              </c:strCache>
            </c:strRef>
          </c:cat>
          <c:val>
            <c:numRef>
              <c:f>milc!$B$54:$BM$54</c:f>
              <c:numCache>
                <c:formatCode>General</c:formatCode>
                <c:ptCount val="6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6.1233199999999998E-3</c:v>
                </c:pt>
                <c:pt idx="5">
                  <c:v>1.8346399999999999E-2</c:v>
                </c:pt>
                <c:pt idx="6">
                  <c:v>3.6713000000000016E-2</c:v>
                </c:pt>
                <c:pt idx="7">
                  <c:v>0</c:v>
                </c:pt>
                <c:pt idx="8">
                  <c:v>0</c:v>
                </c:pt>
                <c:pt idx="9">
                  <c:v>1.8332899999999999E-2</c:v>
                </c:pt>
                <c:pt idx="10">
                  <c:v>0</c:v>
                </c:pt>
                <c:pt idx="11">
                  <c:v>6.1087400000000144E-3</c:v>
                </c:pt>
                <c:pt idx="12">
                  <c:v>6.1117200000000114E-3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6.1143400000000002E-3</c:v>
                </c:pt>
                <c:pt idx="18">
                  <c:v>0</c:v>
                </c:pt>
                <c:pt idx="19">
                  <c:v>0</c:v>
                </c:pt>
                <c:pt idx="20">
                  <c:v>6.1147099999999998E-3</c:v>
                </c:pt>
                <c:pt idx="21">
                  <c:v>1.8370000000000001E-2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3.6733200000000112E-2</c:v>
                </c:pt>
                <c:pt idx="26">
                  <c:v>0</c:v>
                </c:pt>
                <c:pt idx="27">
                  <c:v>0.83104199999999995</c:v>
                </c:pt>
                <c:pt idx="28">
                  <c:v>2.4755499999999944</c:v>
                </c:pt>
                <c:pt idx="29">
                  <c:v>5.7877000000000001</c:v>
                </c:pt>
                <c:pt idx="30">
                  <c:v>2.4915799999999977</c:v>
                </c:pt>
                <c:pt idx="31">
                  <c:v>0.83802299999999996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2.4457400000000001E-2</c:v>
                </c:pt>
                <c:pt idx="37">
                  <c:v>0</c:v>
                </c:pt>
                <c:pt idx="38">
                  <c:v>0</c:v>
                </c:pt>
                <c:pt idx="39">
                  <c:v>6.1083600000000141E-3</c:v>
                </c:pt>
                <c:pt idx="40">
                  <c:v>2.4430500000000001E-2</c:v>
                </c:pt>
                <c:pt idx="41">
                  <c:v>1.2210800000000001E-2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6.1180799999999997E-3</c:v>
                </c:pt>
                <c:pt idx="46">
                  <c:v>6.1218200000000104E-3</c:v>
                </c:pt>
                <c:pt idx="47">
                  <c:v>0</c:v>
                </c:pt>
                <c:pt idx="48">
                  <c:v>0</c:v>
                </c:pt>
                <c:pt idx="49">
                  <c:v>1.2241400000000001E-2</c:v>
                </c:pt>
                <c:pt idx="50">
                  <c:v>5.7898300000000003</c:v>
                </c:pt>
                <c:pt idx="51">
                  <c:v>7.4529199999999882</c:v>
                </c:pt>
                <c:pt idx="52">
                  <c:v>6.1154599999999996E-3</c:v>
                </c:pt>
                <c:pt idx="53">
                  <c:v>39.290100000000123</c:v>
                </c:pt>
                <c:pt idx="54">
                  <c:v>7.49648</c:v>
                </c:pt>
                <c:pt idx="55">
                  <c:v>0.83879300000000157</c:v>
                </c:pt>
                <c:pt idx="56">
                  <c:v>0</c:v>
                </c:pt>
                <c:pt idx="57">
                  <c:v>0.11617200000000009</c:v>
                </c:pt>
                <c:pt idx="58">
                  <c:v>0.20824400000000051</c:v>
                </c:pt>
                <c:pt idx="59">
                  <c:v>6.1237000000000002E-3</c:v>
                </c:pt>
                <c:pt idx="60">
                  <c:v>6.1225699999999987E-2</c:v>
                </c:pt>
                <c:pt idx="61">
                  <c:v>0</c:v>
                </c:pt>
                <c:pt idx="62">
                  <c:v>1.8376699999999999E-2</c:v>
                </c:pt>
                <c:pt idx="63">
                  <c:v>1.8380100000000052E-2</c:v>
                </c:pt>
              </c:numCache>
            </c:numRef>
          </c:val>
        </c:ser>
        <c:ser>
          <c:idx val="53"/>
          <c:order val="53"/>
          <c:tx>
            <c:strRef>
              <c:f>milc!$A$55</c:f>
              <c:strCache>
                <c:ptCount val="1"/>
                <c:pt idx="0">
                  <c:v>Line 53</c:v>
                </c:pt>
              </c:strCache>
            </c:strRef>
          </c:tx>
          <c:cat>
            <c:strRef>
              <c:f>milc!$B$1:$BM$1</c:f>
              <c:strCache>
                <c:ptCount val="64"/>
                <c:pt idx="0">
                  <c:v>Line 0</c:v>
                </c:pt>
                <c:pt idx="1">
                  <c:v>Line 1</c:v>
                </c:pt>
                <c:pt idx="2">
                  <c:v>Line 2</c:v>
                </c:pt>
                <c:pt idx="3">
                  <c:v>Line 3</c:v>
                </c:pt>
                <c:pt idx="4">
                  <c:v>Line 4</c:v>
                </c:pt>
                <c:pt idx="5">
                  <c:v>Line 5</c:v>
                </c:pt>
                <c:pt idx="6">
                  <c:v>Line 6</c:v>
                </c:pt>
                <c:pt idx="7">
                  <c:v>Line 7</c:v>
                </c:pt>
                <c:pt idx="8">
                  <c:v>Line 8</c:v>
                </c:pt>
                <c:pt idx="9">
                  <c:v>Line 9</c:v>
                </c:pt>
                <c:pt idx="10">
                  <c:v>Line 10</c:v>
                </c:pt>
                <c:pt idx="11">
                  <c:v>Line 11</c:v>
                </c:pt>
                <c:pt idx="12">
                  <c:v>Line 12</c:v>
                </c:pt>
                <c:pt idx="13">
                  <c:v>Line 13</c:v>
                </c:pt>
                <c:pt idx="14">
                  <c:v>Line 14</c:v>
                </c:pt>
                <c:pt idx="15">
                  <c:v>Line 15</c:v>
                </c:pt>
                <c:pt idx="16">
                  <c:v>Line 16</c:v>
                </c:pt>
                <c:pt idx="17">
                  <c:v>Line 17</c:v>
                </c:pt>
                <c:pt idx="18">
                  <c:v>Line 18</c:v>
                </c:pt>
                <c:pt idx="19">
                  <c:v>Line 19</c:v>
                </c:pt>
                <c:pt idx="20">
                  <c:v>Line 20</c:v>
                </c:pt>
                <c:pt idx="21">
                  <c:v>Line 21</c:v>
                </c:pt>
                <c:pt idx="22">
                  <c:v>Line 22</c:v>
                </c:pt>
                <c:pt idx="23">
                  <c:v>Line 23</c:v>
                </c:pt>
                <c:pt idx="24">
                  <c:v>Line 24</c:v>
                </c:pt>
                <c:pt idx="25">
                  <c:v>Line 25</c:v>
                </c:pt>
                <c:pt idx="26">
                  <c:v>Line 26</c:v>
                </c:pt>
                <c:pt idx="27">
                  <c:v>Line 27</c:v>
                </c:pt>
                <c:pt idx="28">
                  <c:v>Line 28</c:v>
                </c:pt>
                <c:pt idx="29">
                  <c:v>Line 29</c:v>
                </c:pt>
                <c:pt idx="30">
                  <c:v>Line 30</c:v>
                </c:pt>
                <c:pt idx="31">
                  <c:v>Line 31</c:v>
                </c:pt>
                <c:pt idx="32">
                  <c:v>Line 32</c:v>
                </c:pt>
                <c:pt idx="33">
                  <c:v>Line 33</c:v>
                </c:pt>
                <c:pt idx="34">
                  <c:v>Line 34</c:v>
                </c:pt>
                <c:pt idx="35">
                  <c:v>Line 35</c:v>
                </c:pt>
                <c:pt idx="36">
                  <c:v>Line 36</c:v>
                </c:pt>
                <c:pt idx="37">
                  <c:v>Line 37</c:v>
                </c:pt>
                <c:pt idx="38">
                  <c:v>Line 38</c:v>
                </c:pt>
                <c:pt idx="39">
                  <c:v>Line 39</c:v>
                </c:pt>
                <c:pt idx="40">
                  <c:v>Line 40</c:v>
                </c:pt>
                <c:pt idx="41">
                  <c:v>Line 41</c:v>
                </c:pt>
                <c:pt idx="42">
                  <c:v>Line 42</c:v>
                </c:pt>
                <c:pt idx="43">
                  <c:v>Line 43</c:v>
                </c:pt>
                <c:pt idx="44">
                  <c:v>Line 44</c:v>
                </c:pt>
                <c:pt idx="45">
                  <c:v>Line 45</c:v>
                </c:pt>
                <c:pt idx="46">
                  <c:v>Line 46</c:v>
                </c:pt>
                <c:pt idx="47">
                  <c:v>Line 47</c:v>
                </c:pt>
                <c:pt idx="48">
                  <c:v>Line 48</c:v>
                </c:pt>
                <c:pt idx="49">
                  <c:v>Line 49</c:v>
                </c:pt>
                <c:pt idx="50">
                  <c:v>Line 50</c:v>
                </c:pt>
                <c:pt idx="51">
                  <c:v>Line 51</c:v>
                </c:pt>
                <c:pt idx="52">
                  <c:v>Line 52</c:v>
                </c:pt>
                <c:pt idx="53">
                  <c:v>Line 53</c:v>
                </c:pt>
                <c:pt idx="54">
                  <c:v>Line 54</c:v>
                </c:pt>
                <c:pt idx="55">
                  <c:v>Line 55</c:v>
                </c:pt>
                <c:pt idx="56">
                  <c:v>Line 56</c:v>
                </c:pt>
                <c:pt idx="57">
                  <c:v>Line 57</c:v>
                </c:pt>
                <c:pt idx="58">
                  <c:v>Line 58</c:v>
                </c:pt>
                <c:pt idx="59">
                  <c:v>Line 59</c:v>
                </c:pt>
                <c:pt idx="60">
                  <c:v>Line 60</c:v>
                </c:pt>
                <c:pt idx="61">
                  <c:v>Line 61</c:v>
                </c:pt>
                <c:pt idx="62">
                  <c:v>Line 62</c:v>
                </c:pt>
                <c:pt idx="63">
                  <c:v>Line 63</c:v>
                </c:pt>
              </c:strCache>
            </c:strRef>
          </c:cat>
          <c:val>
            <c:numRef>
              <c:f>milc!$B$55:$BM$55</c:f>
              <c:numCache>
                <c:formatCode>General</c:formatCode>
                <c:ptCount val="6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1.8358699999999999E-2</c:v>
                </c:pt>
                <c:pt idx="8">
                  <c:v>0</c:v>
                </c:pt>
                <c:pt idx="9">
                  <c:v>6.1109799999999985E-3</c:v>
                </c:pt>
                <c:pt idx="10">
                  <c:v>0</c:v>
                </c:pt>
                <c:pt idx="11">
                  <c:v>6.1087400000000144E-3</c:v>
                </c:pt>
                <c:pt idx="12">
                  <c:v>1.2223400000000001E-2</c:v>
                </c:pt>
                <c:pt idx="13">
                  <c:v>0</c:v>
                </c:pt>
                <c:pt idx="14">
                  <c:v>0</c:v>
                </c:pt>
                <c:pt idx="15">
                  <c:v>1.8358699999999999E-2</c:v>
                </c:pt>
                <c:pt idx="16">
                  <c:v>0</c:v>
                </c:pt>
                <c:pt idx="17">
                  <c:v>6.1143400000000002E-3</c:v>
                </c:pt>
                <c:pt idx="18">
                  <c:v>0</c:v>
                </c:pt>
                <c:pt idx="19">
                  <c:v>6.1177000000000002E-3</c:v>
                </c:pt>
                <c:pt idx="20">
                  <c:v>6.1147099999999998E-3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6.1222000000000004E-3</c:v>
                </c:pt>
                <c:pt idx="26">
                  <c:v>0</c:v>
                </c:pt>
                <c:pt idx="27">
                  <c:v>0</c:v>
                </c:pt>
                <c:pt idx="28">
                  <c:v>0.84352099999999997</c:v>
                </c:pt>
                <c:pt idx="29">
                  <c:v>2.48394</c:v>
                </c:pt>
                <c:pt idx="30">
                  <c:v>5.78512</c:v>
                </c:pt>
                <c:pt idx="31">
                  <c:v>2.4957199999999977</c:v>
                </c:pt>
                <c:pt idx="32">
                  <c:v>0.82558699999999807</c:v>
                </c:pt>
                <c:pt idx="33">
                  <c:v>0</c:v>
                </c:pt>
                <c:pt idx="34">
                  <c:v>6.1132199999999999E-3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6.1083600000000141E-3</c:v>
                </c:pt>
                <c:pt idx="40">
                  <c:v>1.2215199999999999E-2</c:v>
                </c:pt>
                <c:pt idx="41">
                  <c:v>6.7159200000000002E-2</c:v>
                </c:pt>
                <c:pt idx="42">
                  <c:v>0</c:v>
                </c:pt>
                <c:pt idx="43">
                  <c:v>0</c:v>
                </c:pt>
                <c:pt idx="44">
                  <c:v>1.2213E-2</c:v>
                </c:pt>
                <c:pt idx="45">
                  <c:v>0</c:v>
                </c:pt>
                <c:pt idx="46">
                  <c:v>0</c:v>
                </c:pt>
                <c:pt idx="47">
                  <c:v>1.22519E-2</c:v>
                </c:pt>
                <c:pt idx="48">
                  <c:v>6.1192000000000147E-3</c:v>
                </c:pt>
                <c:pt idx="49">
                  <c:v>6.1207000000000024E-3</c:v>
                </c:pt>
                <c:pt idx="50">
                  <c:v>0</c:v>
                </c:pt>
                <c:pt idx="51">
                  <c:v>5.8021499999999975</c:v>
                </c:pt>
                <c:pt idx="52">
                  <c:v>7.4669799999999995</c:v>
                </c:pt>
                <c:pt idx="53">
                  <c:v>0</c:v>
                </c:pt>
                <c:pt idx="54">
                  <c:v>39.189800000000005</c:v>
                </c:pt>
                <c:pt idx="55">
                  <c:v>7.4573</c:v>
                </c:pt>
                <c:pt idx="56">
                  <c:v>0.85579799999999995</c:v>
                </c:pt>
                <c:pt idx="57">
                  <c:v>1.22287E-2</c:v>
                </c:pt>
                <c:pt idx="58">
                  <c:v>0.116372</c:v>
                </c:pt>
                <c:pt idx="59">
                  <c:v>0.20208200000000001</c:v>
                </c:pt>
                <c:pt idx="60">
                  <c:v>3.0612899999999998E-2</c:v>
                </c:pt>
                <c:pt idx="61">
                  <c:v>0</c:v>
                </c:pt>
                <c:pt idx="62">
                  <c:v>0</c:v>
                </c:pt>
                <c:pt idx="63">
                  <c:v>1.2253399999999998E-2</c:v>
                </c:pt>
              </c:numCache>
            </c:numRef>
          </c:val>
        </c:ser>
        <c:ser>
          <c:idx val="54"/>
          <c:order val="54"/>
          <c:tx>
            <c:strRef>
              <c:f>milc!$A$56</c:f>
              <c:strCache>
                <c:ptCount val="1"/>
                <c:pt idx="0">
                  <c:v>Line 54</c:v>
                </c:pt>
              </c:strCache>
            </c:strRef>
          </c:tx>
          <c:cat>
            <c:strRef>
              <c:f>milc!$B$1:$BM$1</c:f>
              <c:strCache>
                <c:ptCount val="64"/>
                <c:pt idx="0">
                  <c:v>Line 0</c:v>
                </c:pt>
                <c:pt idx="1">
                  <c:v>Line 1</c:v>
                </c:pt>
                <c:pt idx="2">
                  <c:v>Line 2</c:v>
                </c:pt>
                <c:pt idx="3">
                  <c:v>Line 3</c:v>
                </c:pt>
                <c:pt idx="4">
                  <c:v>Line 4</c:v>
                </c:pt>
                <c:pt idx="5">
                  <c:v>Line 5</c:v>
                </c:pt>
                <c:pt idx="6">
                  <c:v>Line 6</c:v>
                </c:pt>
                <c:pt idx="7">
                  <c:v>Line 7</c:v>
                </c:pt>
                <c:pt idx="8">
                  <c:v>Line 8</c:v>
                </c:pt>
                <c:pt idx="9">
                  <c:v>Line 9</c:v>
                </c:pt>
                <c:pt idx="10">
                  <c:v>Line 10</c:v>
                </c:pt>
                <c:pt idx="11">
                  <c:v>Line 11</c:v>
                </c:pt>
                <c:pt idx="12">
                  <c:v>Line 12</c:v>
                </c:pt>
                <c:pt idx="13">
                  <c:v>Line 13</c:v>
                </c:pt>
                <c:pt idx="14">
                  <c:v>Line 14</c:v>
                </c:pt>
                <c:pt idx="15">
                  <c:v>Line 15</c:v>
                </c:pt>
                <c:pt idx="16">
                  <c:v>Line 16</c:v>
                </c:pt>
                <c:pt idx="17">
                  <c:v>Line 17</c:v>
                </c:pt>
                <c:pt idx="18">
                  <c:v>Line 18</c:v>
                </c:pt>
                <c:pt idx="19">
                  <c:v>Line 19</c:v>
                </c:pt>
                <c:pt idx="20">
                  <c:v>Line 20</c:v>
                </c:pt>
                <c:pt idx="21">
                  <c:v>Line 21</c:v>
                </c:pt>
                <c:pt idx="22">
                  <c:v>Line 22</c:v>
                </c:pt>
                <c:pt idx="23">
                  <c:v>Line 23</c:v>
                </c:pt>
                <c:pt idx="24">
                  <c:v>Line 24</c:v>
                </c:pt>
                <c:pt idx="25">
                  <c:v>Line 25</c:v>
                </c:pt>
                <c:pt idx="26">
                  <c:v>Line 26</c:v>
                </c:pt>
                <c:pt idx="27">
                  <c:v>Line 27</c:v>
                </c:pt>
                <c:pt idx="28">
                  <c:v>Line 28</c:v>
                </c:pt>
                <c:pt idx="29">
                  <c:v>Line 29</c:v>
                </c:pt>
                <c:pt idx="30">
                  <c:v>Line 30</c:v>
                </c:pt>
                <c:pt idx="31">
                  <c:v>Line 31</c:v>
                </c:pt>
                <c:pt idx="32">
                  <c:v>Line 32</c:v>
                </c:pt>
                <c:pt idx="33">
                  <c:v>Line 33</c:v>
                </c:pt>
                <c:pt idx="34">
                  <c:v>Line 34</c:v>
                </c:pt>
                <c:pt idx="35">
                  <c:v>Line 35</c:v>
                </c:pt>
                <c:pt idx="36">
                  <c:v>Line 36</c:v>
                </c:pt>
                <c:pt idx="37">
                  <c:v>Line 37</c:v>
                </c:pt>
                <c:pt idx="38">
                  <c:v>Line 38</c:v>
                </c:pt>
                <c:pt idx="39">
                  <c:v>Line 39</c:v>
                </c:pt>
                <c:pt idx="40">
                  <c:v>Line 40</c:v>
                </c:pt>
                <c:pt idx="41">
                  <c:v>Line 41</c:v>
                </c:pt>
                <c:pt idx="42">
                  <c:v>Line 42</c:v>
                </c:pt>
                <c:pt idx="43">
                  <c:v>Line 43</c:v>
                </c:pt>
                <c:pt idx="44">
                  <c:v>Line 44</c:v>
                </c:pt>
                <c:pt idx="45">
                  <c:v>Line 45</c:v>
                </c:pt>
                <c:pt idx="46">
                  <c:v>Line 46</c:v>
                </c:pt>
                <c:pt idx="47">
                  <c:v>Line 47</c:v>
                </c:pt>
                <c:pt idx="48">
                  <c:v>Line 48</c:v>
                </c:pt>
                <c:pt idx="49">
                  <c:v>Line 49</c:v>
                </c:pt>
                <c:pt idx="50">
                  <c:v>Line 50</c:v>
                </c:pt>
                <c:pt idx="51">
                  <c:v>Line 51</c:v>
                </c:pt>
                <c:pt idx="52">
                  <c:v>Line 52</c:v>
                </c:pt>
                <c:pt idx="53">
                  <c:v>Line 53</c:v>
                </c:pt>
                <c:pt idx="54">
                  <c:v>Line 54</c:v>
                </c:pt>
                <c:pt idx="55">
                  <c:v>Line 55</c:v>
                </c:pt>
                <c:pt idx="56">
                  <c:v>Line 56</c:v>
                </c:pt>
                <c:pt idx="57">
                  <c:v>Line 57</c:v>
                </c:pt>
                <c:pt idx="58">
                  <c:v>Line 58</c:v>
                </c:pt>
                <c:pt idx="59">
                  <c:v>Line 59</c:v>
                </c:pt>
                <c:pt idx="60">
                  <c:v>Line 60</c:v>
                </c:pt>
                <c:pt idx="61">
                  <c:v>Line 61</c:v>
                </c:pt>
                <c:pt idx="62">
                  <c:v>Line 62</c:v>
                </c:pt>
                <c:pt idx="63">
                  <c:v>Line 63</c:v>
                </c:pt>
              </c:strCache>
            </c:strRef>
          </c:cat>
          <c:val>
            <c:numRef>
              <c:f>milc!$B$56:$BM$56</c:f>
              <c:numCache>
                <c:formatCode>General</c:formatCode>
                <c:ptCount val="6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6.1154599999999996E-3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6.1087400000000144E-3</c:v>
                </c:pt>
                <c:pt idx="12">
                  <c:v>4.8893800000000022E-2</c:v>
                </c:pt>
                <c:pt idx="13">
                  <c:v>0</c:v>
                </c:pt>
                <c:pt idx="14">
                  <c:v>6.1158300000000001E-3</c:v>
                </c:pt>
                <c:pt idx="15">
                  <c:v>1.2239199999999999E-2</c:v>
                </c:pt>
                <c:pt idx="16">
                  <c:v>6.1154599999999996E-3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6.1147099999999998E-3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6.7237199999999997E-2</c:v>
                </c:pt>
                <c:pt idx="29">
                  <c:v>0.82594100000000192</c:v>
                </c:pt>
                <c:pt idx="30">
                  <c:v>2.47322</c:v>
                </c:pt>
                <c:pt idx="31">
                  <c:v>5.82334</c:v>
                </c:pt>
                <c:pt idx="32">
                  <c:v>2.4828799999999944</c:v>
                </c:pt>
                <c:pt idx="33">
                  <c:v>0.82558699999999807</c:v>
                </c:pt>
                <c:pt idx="34">
                  <c:v>0</c:v>
                </c:pt>
                <c:pt idx="35">
                  <c:v>6.1109799999999985E-3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6.7204300000000008E-2</c:v>
                </c:pt>
                <c:pt idx="43">
                  <c:v>6.1113500000000024E-3</c:v>
                </c:pt>
                <c:pt idx="44">
                  <c:v>4.2745499999999999E-2</c:v>
                </c:pt>
                <c:pt idx="45">
                  <c:v>0</c:v>
                </c:pt>
                <c:pt idx="46">
                  <c:v>0</c:v>
                </c:pt>
                <c:pt idx="47">
                  <c:v>1.22519E-2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5.7668799999999996</c:v>
                </c:pt>
                <c:pt idx="53">
                  <c:v>7.4479799999999985</c:v>
                </c:pt>
                <c:pt idx="54">
                  <c:v>0</c:v>
                </c:pt>
                <c:pt idx="55">
                  <c:v>39.331399999999995</c:v>
                </c:pt>
                <c:pt idx="56">
                  <c:v>7.4454399999999996</c:v>
                </c:pt>
                <c:pt idx="57">
                  <c:v>0.84377899999999995</c:v>
                </c:pt>
                <c:pt idx="58">
                  <c:v>0</c:v>
                </c:pt>
                <c:pt idx="59">
                  <c:v>9.797920000000003E-2</c:v>
                </c:pt>
                <c:pt idx="60">
                  <c:v>0.23877999999999999</c:v>
                </c:pt>
                <c:pt idx="61">
                  <c:v>0</c:v>
                </c:pt>
                <c:pt idx="62">
                  <c:v>1.8376699999999999E-2</c:v>
                </c:pt>
                <c:pt idx="63">
                  <c:v>1.2253399999999998E-2</c:v>
                </c:pt>
              </c:numCache>
            </c:numRef>
          </c:val>
        </c:ser>
        <c:ser>
          <c:idx val="55"/>
          <c:order val="55"/>
          <c:tx>
            <c:strRef>
              <c:f>milc!$A$57</c:f>
              <c:strCache>
                <c:ptCount val="1"/>
                <c:pt idx="0">
                  <c:v>Line 55</c:v>
                </c:pt>
              </c:strCache>
            </c:strRef>
          </c:tx>
          <c:cat>
            <c:strRef>
              <c:f>milc!$B$1:$BM$1</c:f>
              <c:strCache>
                <c:ptCount val="64"/>
                <c:pt idx="0">
                  <c:v>Line 0</c:v>
                </c:pt>
                <c:pt idx="1">
                  <c:v>Line 1</c:v>
                </c:pt>
                <c:pt idx="2">
                  <c:v>Line 2</c:v>
                </c:pt>
                <c:pt idx="3">
                  <c:v>Line 3</c:v>
                </c:pt>
                <c:pt idx="4">
                  <c:v>Line 4</c:v>
                </c:pt>
                <c:pt idx="5">
                  <c:v>Line 5</c:v>
                </c:pt>
                <c:pt idx="6">
                  <c:v>Line 6</c:v>
                </c:pt>
                <c:pt idx="7">
                  <c:v>Line 7</c:v>
                </c:pt>
                <c:pt idx="8">
                  <c:v>Line 8</c:v>
                </c:pt>
                <c:pt idx="9">
                  <c:v>Line 9</c:v>
                </c:pt>
                <c:pt idx="10">
                  <c:v>Line 10</c:v>
                </c:pt>
                <c:pt idx="11">
                  <c:v>Line 11</c:v>
                </c:pt>
                <c:pt idx="12">
                  <c:v>Line 12</c:v>
                </c:pt>
                <c:pt idx="13">
                  <c:v>Line 13</c:v>
                </c:pt>
                <c:pt idx="14">
                  <c:v>Line 14</c:v>
                </c:pt>
                <c:pt idx="15">
                  <c:v>Line 15</c:v>
                </c:pt>
                <c:pt idx="16">
                  <c:v>Line 16</c:v>
                </c:pt>
                <c:pt idx="17">
                  <c:v>Line 17</c:v>
                </c:pt>
                <c:pt idx="18">
                  <c:v>Line 18</c:v>
                </c:pt>
                <c:pt idx="19">
                  <c:v>Line 19</c:v>
                </c:pt>
                <c:pt idx="20">
                  <c:v>Line 20</c:v>
                </c:pt>
                <c:pt idx="21">
                  <c:v>Line 21</c:v>
                </c:pt>
                <c:pt idx="22">
                  <c:v>Line 22</c:v>
                </c:pt>
                <c:pt idx="23">
                  <c:v>Line 23</c:v>
                </c:pt>
                <c:pt idx="24">
                  <c:v>Line 24</c:v>
                </c:pt>
                <c:pt idx="25">
                  <c:v>Line 25</c:v>
                </c:pt>
                <c:pt idx="26">
                  <c:v>Line 26</c:v>
                </c:pt>
                <c:pt idx="27">
                  <c:v>Line 27</c:v>
                </c:pt>
                <c:pt idx="28">
                  <c:v>Line 28</c:v>
                </c:pt>
                <c:pt idx="29">
                  <c:v>Line 29</c:v>
                </c:pt>
                <c:pt idx="30">
                  <c:v>Line 30</c:v>
                </c:pt>
                <c:pt idx="31">
                  <c:v>Line 31</c:v>
                </c:pt>
                <c:pt idx="32">
                  <c:v>Line 32</c:v>
                </c:pt>
                <c:pt idx="33">
                  <c:v>Line 33</c:v>
                </c:pt>
                <c:pt idx="34">
                  <c:v>Line 34</c:v>
                </c:pt>
                <c:pt idx="35">
                  <c:v>Line 35</c:v>
                </c:pt>
                <c:pt idx="36">
                  <c:v>Line 36</c:v>
                </c:pt>
                <c:pt idx="37">
                  <c:v>Line 37</c:v>
                </c:pt>
                <c:pt idx="38">
                  <c:v>Line 38</c:v>
                </c:pt>
                <c:pt idx="39">
                  <c:v>Line 39</c:v>
                </c:pt>
                <c:pt idx="40">
                  <c:v>Line 40</c:v>
                </c:pt>
                <c:pt idx="41">
                  <c:v>Line 41</c:v>
                </c:pt>
                <c:pt idx="42">
                  <c:v>Line 42</c:v>
                </c:pt>
                <c:pt idx="43">
                  <c:v>Line 43</c:v>
                </c:pt>
                <c:pt idx="44">
                  <c:v>Line 44</c:v>
                </c:pt>
                <c:pt idx="45">
                  <c:v>Line 45</c:v>
                </c:pt>
                <c:pt idx="46">
                  <c:v>Line 46</c:v>
                </c:pt>
                <c:pt idx="47">
                  <c:v>Line 47</c:v>
                </c:pt>
                <c:pt idx="48">
                  <c:v>Line 48</c:v>
                </c:pt>
                <c:pt idx="49">
                  <c:v>Line 49</c:v>
                </c:pt>
                <c:pt idx="50">
                  <c:v>Line 50</c:v>
                </c:pt>
                <c:pt idx="51">
                  <c:v>Line 51</c:v>
                </c:pt>
                <c:pt idx="52">
                  <c:v>Line 52</c:v>
                </c:pt>
                <c:pt idx="53">
                  <c:v>Line 53</c:v>
                </c:pt>
                <c:pt idx="54">
                  <c:v>Line 54</c:v>
                </c:pt>
                <c:pt idx="55">
                  <c:v>Line 55</c:v>
                </c:pt>
                <c:pt idx="56">
                  <c:v>Line 56</c:v>
                </c:pt>
                <c:pt idx="57">
                  <c:v>Line 57</c:v>
                </c:pt>
                <c:pt idx="58">
                  <c:v>Line 58</c:v>
                </c:pt>
                <c:pt idx="59">
                  <c:v>Line 59</c:v>
                </c:pt>
                <c:pt idx="60">
                  <c:v>Line 60</c:v>
                </c:pt>
                <c:pt idx="61">
                  <c:v>Line 61</c:v>
                </c:pt>
                <c:pt idx="62">
                  <c:v>Line 62</c:v>
                </c:pt>
                <c:pt idx="63">
                  <c:v>Line 63</c:v>
                </c:pt>
              </c:strCache>
            </c:strRef>
          </c:cat>
          <c:val>
            <c:numRef>
              <c:f>milc!$B$57:$BM$57</c:f>
              <c:numCache>
                <c:formatCode>General</c:formatCode>
                <c:ptCount val="64"/>
                <c:pt idx="0">
                  <c:v>0</c:v>
                </c:pt>
                <c:pt idx="1">
                  <c:v>0</c:v>
                </c:pt>
                <c:pt idx="2">
                  <c:v>3.059980000000001E-2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6.1188300000000004E-3</c:v>
                </c:pt>
                <c:pt idx="7">
                  <c:v>0</c:v>
                </c:pt>
                <c:pt idx="8">
                  <c:v>6.1188300000000004E-3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1.2223400000000001E-2</c:v>
                </c:pt>
                <c:pt idx="13">
                  <c:v>0</c:v>
                </c:pt>
                <c:pt idx="14">
                  <c:v>0</c:v>
                </c:pt>
                <c:pt idx="15">
                  <c:v>1.2239199999999999E-2</c:v>
                </c:pt>
                <c:pt idx="16">
                  <c:v>0</c:v>
                </c:pt>
                <c:pt idx="17">
                  <c:v>0</c:v>
                </c:pt>
                <c:pt idx="18">
                  <c:v>1.8370000000000001E-2</c:v>
                </c:pt>
                <c:pt idx="19">
                  <c:v>6.1177000000000002E-3</c:v>
                </c:pt>
                <c:pt idx="20">
                  <c:v>0</c:v>
                </c:pt>
                <c:pt idx="21">
                  <c:v>6.1233199999999998E-3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6.1222000000000004E-3</c:v>
                </c:pt>
                <c:pt idx="26">
                  <c:v>6.1173299999999998E-3</c:v>
                </c:pt>
                <c:pt idx="27">
                  <c:v>0</c:v>
                </c:pt>
                <c:pt idx="28">
                  <c:v>1.83374E-2</c:v>
                </c:pt>
                <c:pt idx="29">
                  <c:v>0</c:v>
                </c:pt>
                <c:pt idx="30">
                  <c:v>0.82644600000000001</c:v>
                </c:pt>
                <c:pt idx="31">
                  <c:v>2.5079500000000001</c:v>
                </c:pt>
                <c:pt idx="32">
                  <c:v>5.7974600000000001</c:v>
                </c:pt>
                <c:pt idx="33">
                  <c:v>2.4767599999999934</c:v>
                </c:pt>
                <c:pt idx="34">
                  <c:v>0.86196399999999951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1.8328400000000005E-2</c:v>
                </c:pt>
                <c:pt idx="43">
                  <c:v>6.7224800000000001E-2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1.8377800000000003E-2</c:v>
                </c:pt>
                <c:pt idx="48">
                  <c:v>0</c:v>
                </c:pt>
                <c:pt idx="49">
                  <c:v>0</c:v>
                </c:pt>
                <c:pt idx="50">
                  <c:v>4.2842300000000014E-2</c:v>
                </c:pt>
                <c:pt idx="51">
                  <c:v>0</c:v>
                </c:pt>
                <c:pt idx="52">
                  <c:v>0</c:v>
                </c:pt>
                <c:pt idx="53">
                  <c:v>5.7588699999999999</c:v>
                </c:pt>
                <c:pt idx="54">
                  <c:v>7.49648</c:v>
                </c:pt>
                <c:pt idx="55">
                  <c:v>0</c:v>
                </c:pt>
                <c:pt idx="56">
                  <c:v>39.134400000000007</c:v>
                </c:pt>
                <c:pt idx="57">
                  <c:v>7.4594899999999997</c:v>
                </c:pt>
                <c:pt idx="58">
                  <c:v>0.83910099999999999</c:v>
                </c:pt>
                <c:pt idx="59">
                  <c:v>0</c:v>
                </c:pt>
                <c:pt idx="60">
                  <c:v>0.14081900000000039</c:v>
                </c:pt>
                <c:pt idx="61">
                  <c:v>0.21442100000000039</c:v>
                </c:pt>
                <c:pt idx="62">
                  <c:v>6.1255699999999995E-3</c:v>
                </c:pt>
                <c:pt idx="63">
                  <c:v>2.4506799999999988E-2</c:v>
                </c:pt>
              </c:numCache>
            </c:numRef>
          </c:val>
        </c:ser>
        <c:ser>
          <c:idx val="56"/>
          <c:order val="56"/>
          <c:tx>
            <c:strRef>
              <c:f>milc!$A$58</c:f>
              <c:strCache>
                <c:ptCount val="1"/>
                <c:pt idx="0">
                  <c:v>Line 56</c:v>
                </c:pt>
              </c:strCache>
            </c:strRef>
          </c:tx>
          <c:cat>
            <c:strRef>
              <c:f>milc!$B$1:$BM$1</c:f>
              <c:strCache>
                <c:ptCount val="64"/>
                <c:pt idx="0">
                  <c:v>Line 0</c:v>
                </c:pt>
                <c:pt idx="1">
                  <c:v>Line 1</c:v>
                </c:pt>
                <c:pt idx="2">
                  <c:v>Line 2</c:v>
                </c:pt>
                <c:pt idx="3">
                  <c:v>Line 3</c:v>
                </c:pt>
                <c:pt idx="4">
                  <c:v>Line 4</c:v>
                </c:pt>
                <c:pt idx="5">
                  <c:v>Line 5</c:v>
                </c:pt>
                <c:pt idx="6">
                  <c:v>Line 6</c:v>
                </c:pt>
                <c:pt idx="7">
                  <c:v>Line 7</c:v>
                </c:pt>
                <c:pt idx="8">
                  <c:v>Line 8</c:v>
                </c:pt>
                <c:pt idx="9">
                  <c:v>Line 9</c:v>
                </c:pt>
                <c:pt idx="10">
                  <c:v>Line 10</c:v>
                </c:pt>
                <c:pt idx="11">
                  <c:v>Line 11</c:v>
                </c:pt>
                <c:pt idx="12">
                  <c:v>Line 12</c:v>
                </c:pt>
                <c:pt idx="13">
                  <c:v>Line 13</c:v>
                </c:pt>
                <c:pt idx="14">
                  <c:v>Line 14</c:v>
                </c:pt>
                <c:pt idx="15">
                  <c:v>Line 15</c:v>
                </c:pt>
                <c:pt idx="16">
                  <c:v>Line 16</c:v>
                </c:pt>
                <c:pt idx="17">
                  <c:v>Line 17</c:v>
                </c:pt>
                <c:pt idx="18">
                  <c:v>Line 18</c:v>
                </c:pt>
                <c:pt idx="19">
                  <c:v>Line 19</c:v>
                </c:pt>
                <c:pt idx="20">
                  <c:v>Line 20</c:v>
                </c:pt>
                <c:pt idx="21">
                  <c:v>Line 21</c:v>
                </c:pt>
                <c:pt idx="22">
                  <c:v>Line 22</c:v>
                </c:pt>
                <c:pt idx="23">
                  <c:v>Line 23</c:v>
                </c:pt>
                <c:pt idx="24">
                  <c:v>Line 24</c:v>
                </c:pt>
                <c:pt idx="25">
                  <c:v>Line 25</c:v>
                </c:pt>
                <c:pt idx="26">
                  <c:v>Line 26</c:v>
                </c:pt>
                <c:pt idx="27">
                  <c:v>Line 27</c:v>
                </c:pt>
                <c:pt idx="28">
                  <c:v>Line 28</c:v>
                </c:pt>
                <c:pt idx="29">
                  <c:v>Line 29</c:v>
                </c:pt>
                <c:pt idx="30">
                  <c:v>Line 30</c:v>
                </c:pt>
                <c:pt idx="31">
                  <c:v>Line 31</c:v>
                </c:pt>
                <c:pt idx="32">
                  <c:v>Line 32</c:v>
                </c:pt>
                <c:pt idx="33">
                  <c:v>Line 33</c:v>
                </c:pt>
                <c:pt idx="34">
                  <c:v>Line 34</c:v>
                </c:pt>
                <c:pt idx="35">
                  <c:v>Line 35</c:v>
                </c:pt>
                <c:pt idx="36">
                  <c:v>Line 36</c:v>
                </c:pt>
                <c:pt idx="37">
                  <c:v>Line 37</c:v>
                </c:pt>
                <c:pt idx="38">
                  <c:v>Line 38</c:v>
                </c:pt>
                <c:pt idx="39">
                  <c:v>Line 39</c:v>
                </c:pt>
                <c:pt idx="40">
                  <c:v>Line 40</c:v>
                </c:pt>
                <c:pt idx="41">
                  <c:v>Line 41</c:v>
                </c:pt>
                <c:pt idx="42">
                  <c:v>Line 42</c:v>
                </c:pt>
                <c:pt idx="43">
                  <c:v>Line 43</c:v>
                </c:pt>
                <c:pt idx="44">
                  <c:v>Line 44</c:v>
                </c:pt>
                <c:pt idx="45">
                  <c:v>Line 45</c:v>
                </c:pt>
                <c:pt idx="46">
                  <c:v>Line 46</c:v>
                </c:pt>
                <c:pt idx="47">
                  <c:v>Line 47</c:v>
                </c:pt>
                <c:pt idx="48">
                  <c:v>Line 48</c:v>
                </c:pt>
                <c:pt idx="49">
                  <c:v>Line 49</c:v>
                </c:pt>
                <c:pt idx="50">
                  <c:v>Line 50</c:v>
                </c:pt>
                <c:pt idx="51">
                  <c:v>Line 51</c:v>
                </c:pt>
                <c:pt idx="52">
                  <c:v>Line 52</c:v>
                </c:pt>
                <c:pt idx="53">
                  <c:v>Line 53</c:v>
                </c:pt>
                <c:pt idx="54">
                  <c:v>Line 54</c:v>
                </c:pt>
                <c:pt idx="55">
                  <c:v>Line 55</c:v>
                </c:pt>
                <c:pt idx="56">
                  <c:v>Line 56</c:v>
                </c:pt>
                <c:pt idx="57">
                  <c:v>Line 57</c:v>
                </c:pt>
                <c:pt idx="58">
                  <c:v>Line 58</c:v>
                </c:pt>
                <c:pt idx="59">
                  <c:v>Line 59</c:v>
                </c:pt>
                <c:pt idx="60">
                  <c:v>Line 60</c:v>
                </c:pt>
                <c:pt idx="61">
                  <c:v>Line 61</c:v>
                </c:pt>
                <c:pt idx="62">
                  <c:v>Line 62</c:v>
                </c:pt>
                <c:pt idx="63">
                  <c:v>Line 63</c:v>
                </c:pt>
              </c:strCache>
            </c:strRef>
          </c:cat>
          <c:val>
            <c:numRef>
              <c:f>milc!$B$58:$BM$58</c:f>
              <c:numCache>
                <c:formatCode>General</c:formatCode>
                <c:ptCount val="64"/>
                <c:pt idx="0">
                  <c:v>0</c:v>
                </c:pt>
                <c:pt idx="1">
                  <c:v>0</c:v>
                </c:pt>
                <c:pt idx="2">
                  <c:v>6.1199500000000033E-3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6.1087400000000144E-3</c:v>
                </c:pt>
                <c:pt idx="12">
                  <c:v>1.2223400000000001E-2</c:v>
                </c:pt>
                <c:pt idx="13">
                  <c:v>0</c:v>
                </c:pt>
                <c:pt idx="14">
                  <c:v>0</c:v>
                </c:pt>
                <c:pt idx="15">
                  <c:v>3.0597900000000011E-2</c:v>
                </c:pt>
                <c:pt idx="16">
                  <c:v>0</c:v>
                </c:pt>
                <c:pt idx="17">
                  <c:v>0</c:v>
                </c:pt>
                <c:pt idx="18">
                  <c:v>1.22466E-2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6.1173299999999998E-3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0.89307599999999998</c:v>
                </c:pt>
                <c:pt idx="32">
                  <c:v>2.4889899999999998</c:v>
                </c:pt>
                <c:pt idx="33">
                  <c:v>5.7913399999999999</c:v>
                </c:pt>
                <c:pt idx="34">
                  <c:v>2.48197</c:v>
                </c:pt>
                <c:pt idx="35">
                  <c:v>0.8372039999999995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1.8322800000000049E-2</c:v>
                </c:pt>
                <c:pt idx="41">
                  <c:v>0</c:v>
                </c:pt>
                <c:pt idx="42">
                  <c:v>0</c:v>
                </c:pt>
                <c:pt idx="43">
                  <c:v>1.2222700000000001E-2</c:v>
                </c:pt>
                <c:pt idx="44">
                  <c:v>6.7171499999999995E-2</c:v>
                </c:pt>
                <c:pt idx="45">
                  <c:v>0</c:v>
                </c:pt>
                <c:pt idx="46">
                  <c:v>6.1218200000000104E-3</c:v>
                </c:pt>
                <c:pt idx="47">
                  <c:v>3.6755700000000002E-2</c:v>
                </c:pt>
                <c:pt idx="48">
                  <c:v>0</c:v>
                </c:pt>
                <c:pt idx="49">
                  <c:v>7.9569100000000004E-2</c:v>
                </c:pt>
                <c:pt idx="50">
                  <c:v>3.6721999999999998E-2</c:v>
                </c:pt>
                <c:pt idx="51">
                  <c:v>5.5025700000000004E-2</c:v>
                </c:pt>
                <c:pt idx="52">
                  <c:v>0</c:v>
                </c:pt>
                <c:pt idx="53">
                  <c:v>0</c:v>
                </c:pt>
                <c:pt idx="54">
                  <c:v>5.7707600000000125</c:v>
                </c:pt>
                <c:pt idx="55">
                  <c:v>7.43893</c:v>
                </c:pt>
                <c:pt idx="56">
                  <c:v>0</c:v>
                </c:pt>
                <c:pt idx="57">
                  <c:v>39.217400000000005</c:v>
                </c:pt>
                <c:pt idx="58">
                  <c:v>7.4416600000000166</c:v>
                </c:pt>
                <c:pt idx="59">
                  <c:v>0.86956500000000003</c:v>
                </c:pt>
                <c:pt idx="60">
                  <c:v>0</c:v>
                </c:pt>
                <c:pt idx="61">
                  <c:v>9.8021200000000044E-2</c:v>
                </c:pt>
                <c:pt idx="62">
                  <c:v>0.22052099999999997</c:v>
                </c:pt>
                <c:pt idx="63">
                  <c:v>4.9013600000000233E-2</c:v>
                </c:pt>
              </c:numCache>
            </c:numRef>
          </c:val>
        </c:ser>
        <c:ser>
          <c:idx val="57"/>
          <c:order val="57"/>
          <c:tx>
            <c:strRef>
              <c:f>milc!$A$59</c:f>
              <c:strCache>
                <c:ptCount val="1"/>
                <c:pt idx="0">
                  <c:v>Line 57</c:v>
                </c:pt>
              </c:strCache>
            </c:strRef>
          </c:tx>
          <c:cat>
            <c:strRef>
              <c:f>milc!$B$1:$BM$1</c:f>
              <c:strCache>
                <c:ptCount val="64"/>
                <c:pt idx="0">
                  <c:v>Line 0</c:v>
                </c:pt>
                <c:pt idx="1">
                  <c:v>Line 1</c:v>
                </c:pt>
                <c:pt idx="2">
                  <c:v>Line 2</c:v>
                </c:pt>
                <c:pt idx="3">
                  <c:v>Line 3</c:v>
                </c:pt>
                <c:pt idx="4">
                  <c:v>Line 4</c:v>
                </c:pt>
                <c:pt idx="5">
                  <c:v>Line 5</c:v>
                </c:pt>
                <c:pt idx="6">
                  <c:v>Line 6</c:v>
                </c:pt>
                <c:pt idx="7">
                  <c:v>Line 7</c:v>
                </c:pt>
                <c:pt idx="8">
                  <c:v>Line 8</c:v>
                </c:pt>
                <c:pt idx="9">
                  <c:v>Line 9</c:v>
                </c:pt>
                <c:pt idx="10">
                  <c:v>Line 10</c:v>
                </c:pt>
                <c:pt idx="11">
                  <c:v>Line 11</c:v>
                </c:pt>
                <c:pt idx="12">
                  <c:v>Line 12</c:v>
                </c:pt>
                <c:pt idx="13">
                  <c:v>Line 13</c:v>
                </c:pt>
                <c:pt idx="14">
                  <c:v>Line 14</c:v>
                </c:pt>
                <c:pt idx="15">
                  <c:v>Line 15</c:v>
                </c:pt>
                <c:pt idx="16">
                  <c:v>Line 16</c:v>
                </c:pt>
                <c:pt idx="17">
                  <c:v>Line 17</c:v>
                </c:pt>
                <c:pt idx="18">
                  <c:v>Line 18</c:v>
                </c:pt>
                <c:pt idx="19">
                  <c:v>Line 19</c:v>
                </c:pt>
                <c:pt idx="20">
                  <c:v>Line 20</c:v>
                </c:pt>
                <c:pt idx="21">
                  <c:v>Line 21</c:v>
                </c:pt>
                <c:pt idx="22">
                  <c:v>Line 22</c:v>
                </c:pt>
                <c:pt idx="23">
                  <c:v>Line 23</c:v>
                </c:pt>
                <c:pt idx="24">
                  <c:v>Line 24</c:v>
                </c:pt>
                <c:pt idx="25">
                  <c:v>Line 25</c:v>
                </c:pt>
                <c:pt idx="26">
                  <c:v>Line 26</c:v>
                </c:pt>
                <c:pt idx="27">
                  <c:v>Line 27</c:v>
                </c:pt>
                <c:pt idx="28">
                  <c:v>Line 28</c:v>
                </c:pt>
                <c:pt idx="29">
                  <c:v>Line 29</c:v>
                </c:pt>
                <c:pt idx="30">
                  <c:v>Line 30</c:v>
                </c:pt>
                <c:pt idx="31">
                  <c:v>Line 31</c:v>
                </c:pt>
                <c:pt idx="32">
                  <c:v>Line 32</c:v>
                </c:pt>
                <c:pt idx="33">
                  <c:v>Line 33</c:v>
                </c:pt>
                <c:pt idx="34">
                  <c:v>Line 34</c:v>
                </c:pt>
                <c:pt idx="35">
                  <c:v>Line 35</c:v>
                </c:pt>
                <c:pt idx="36">
                  <c:v>Line 36</c:v>
                </c:pt>
                <c:pt idx="37">
                  <c:v>Line 37</c:v>
                </c:pt>
                <c:pt idx="38">
                  <c:v>Line 38</c:v>
                </c:pt>
                <c:pt idx="39">
                  <c:v>Line 39</c:v>
                </c:pt>
                <c:pt idx="40">
                  <c:v>Line 40</c:v>
                </c:pt>
                <c:pt idx="41">
                  <c:v>Line 41</c:v>
                </c:pt>
                <c:pt idx="42">
                  <c:v>Line 42</c:v>
                </c:pt>
                <c:pt idx="43">
                  <c:v>Line 43</c:v>
                </c:pt>
                <c:pt idx="44">
                  <c:v>Line 44</c:v>
                </c:pt>
                <c:pt idx="45">
                  <c:v>Line 45</c:v>
                </c:pt>
                <c:pt idx="46">
                  <c:v>Line 46</c:v>
                </c:pt>
                <c:pt idx="47">
                  <c:v>Line 47</c:v>
                </c:pt>
                <c:pt idx="48">
                  <c:v>Line 48</c:v>
                </c:pt>
                <c:pt idx="49">
                  <c:v>Line 49</c:v>
                </c:pt>
                <c:pt idx="50">
                  <c:v>Line 50</c:v>
                </c:pt>
                <c:pt idx="51">
                  <c:v>Line 51</c:v>
                </c:pt>
                <c:pt idx="52">
                  <c:v>Line 52</c:v>
                </c:pt>
                <c:pt idx="53">
                  <c:v>Line 53</c:v>
                </c:pt>
                <c:pt idx="54">
                  <c:v>Line 54</c:v>
                </c:pt>
                <c:pt idx="55">
                  <c:v>Line 55</c:v>
                </c:pt>
                <c:pt idx="56">
                  <c:v>Line 56</c:v>
                </c:pt>
                <c:pt idx="57">
                  <c:v>Line 57</c:v>
                </c:pt>
                <c:pt idx="58">
                  <c:v>Line 58</c:v>
                </c:pt>
                <c:pt idx="59">
                  <c:v>Line 59</c:v>
                </c:pt>
                <c:pt idx="60">
                  <c:v>Line 60</c:v>
                </c:pt>
                <c:pt idx="61">
                  <c:v>Line 61</c:v>
                </c:pt>
                <c:pt idx="62">
                  <c:v>Line 62</c:v>
                </c:pt>
                <c:pt idx="63">
                  <c:v>Line 63</c:v>
                </c:pt>
              </c:strCache>
            </c:strRef>
          </c:cat>
          <c:val>
            <c:numRef>
              <c:f>milc!$B$59:$BM$59</c:f>
              <c:numCache>
                <c:formatCode>General</c:formatCode>
                <c:ptCount val="64"/>
                <c:pt idx="0">
                  <c:v>0</c:v>
                </c:pt>
                <c:pt idx="1">
                  <c:v>0</c:v>
                </c:pt>
                <c:pt idx="2">
                  <c:v>3.059980000000001E-2</c:v>
                </c:pt>
                <c:pt idx="3">
                  <c:v>0</c:v>
                </c:pt>
                <c:pt idx="4">
                  <c:v>0</c:v>
                </c:pt>
                <c:pt idx="5">
                  <c:v>6.1154599999999996E-3</c:v>
                </c:pt>
                <c:pt idx="6">
                  <c:v>6.1188300000000004E-3</c:v>
                </c:pt>
                <c:pt idx="7">
                  <c:v>0</c:v>
                </c:pt>
                <c:pt idx="8">
                  <c:v>6.1188300000000004E-3</c:v>
                </c:pt>
                <c:pt idx="9">
                  <c:v>6.1109799999999985E-3</c:v>
                </c:pt>
                <c:pt idx="10">
                  <c:v>6.1173299999999998E-3</c:v>
                </c:pt>
                <c:pt idx="11">
                  <c:v>6.1087400000000144E-3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2.4478300000000012E-2</c:v>
                </c:pt>
                <c:pt idx="16">
                  <c:v>0</c:v>
                </c:pt>
                <c:pt idx="17">
                  <c:v>0</c:v>
                </c:pt>
                <c:pt idx="18">
                  <c:v>1.8370000000000001E-2</c:v>
                </c:pt>
                <c:pt idx="19">
                  <c:v>0</c:v>
                </c:pt>
                <c:pt idx="20">
                  <c:v>0</c:v>
                </c:pt>
                <c:pt idx="21">
                  <c:v>2.4493299999999999E-2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1.2233899999999999E-2</c:v>
                </c:pt>
                <c:pt idx="32">
                  <c:v>0.81947199999999998</c:v>
                </c:pt>
                <c:pt idx="33">
                  <c:v>2.4828799999999944</c:v>
                </c:pt>
                <c:pt idx="34">
                  <c:v>5.8075599999999872</c:v>
                </c:pt>
                <c:pt idx="35">
                  <c:v>2.49939</c:v>
                </c:pt>
                <c:pt idx="36">
                  <c:v>0.8254359999999995</c:v>
                </c:pt>
                <c:pt idx="37">
                  <c:v>1.2225700000000001E-2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1.2213E-2</c:v>
                </c:pt>
                <c:pt idx="45">
                  <c:v>9.1771200000000011E-2</c:v>
                </c:pt>
                <c:pt idx="46">
                  <c:v>0</c:v>
                </c:pt>
                <c:pt idx="47">
                  <c:v>3.0629699999999999E-2</c:v>
                </c:pt>
                <c:pt idx="48">
                  <c:v>4.8953600000000014E-2</c:v>
                </c:pt>
                <c:pt idx="49">
                  <c:v>6.1207000000000024E-3</c:v>
                </c:pt>
                <c:pt idx="50">
                  <c:v>3.6721999999999998E-2</c:v>
                </c:pt>
                <c:pt idx="51">
                  <c:v>1.22279E-2</c:v>
                </c:pt>
                <c:pt idx="52">
                  <c:v>6.1154600000000003E-2</c:v>
                </c:pt>
                <c:pt idx="53">
                  <c:v>4.8959599999999985E-2</c:v>
                </c:pt>
                <c:pt idx="54">
                  <c:v>0</c:v>
                </c:pt>
                <c:pt idx="55">
                  <c:v>5.7858299999999998</c:v>
                </c:pt>
                <c:pt idx="56">
                  <c:v>7.4637799999999999</c:v>
                </c:pt>
                <c:pt idx="57">
                  <c:v>0</c:v>
                </c:pt>
                <c:pt idx="58">
                  <c:v>39.186600000000006</c:v>
                </c:pt>
                <c:pt idx="59">
                  <c:v>7.4586700000000024</c:v>
                </c:pt>
                <c:pt idx="60">
                  <c:v>0.83879300000000157</c:v>
                </c:pt>
                <c:pt idx="61">
                  <c:v>0</c:v>
                </c:pt>
                <c:pt idx="62">
                  <c:v>0.116386</c:v>
                </c:pt>
                <c:pt idx="63">
                  <c:v>0.25119499999999995</c:v>
                </c:pt>
              </c:numCache>
            </c:numRef>
          </c:val>
        </c:ser>
        <c:ser>
          <c:idx val="58"/>
          <c:order val="58"/>
          <c:tx>
            <c:strRef>
              <c:f>milc!$A$60</c:f>
              <c:strCache>
                <c:ptCount val="1"/>
                <c:pt idx="0">
                  <c:v>Line 58</c:v>
                </c:pt>
              </c:strCache>
            </c:strRef>
          </c:tx>
          <c:cat>
            <c:strRef>
              <c:f>milc!$B$1:$BM$1</c:f>
              <c:strCache>
                <c:ptCount val="64"/>
                <c:pt idx="0">
                  <c:v>Line 0</c:v>
                </c:pt>
                <c:pt idx="1">
                  <c:v>Line 1</c:v>
                </c:pt>
                <c:pt idx="2">
                  <c:v>Line 2</c:v>
                </c:pt>
                <c:pt idx="3">
                  <c:v>Line 3</c:v>
                </c:pt>
                <c:pt idx="4">
                  <c:v>Line 4</c:v>
                </c:pt>
                <c:pt idx="5">
                  <c:v>Line 5</c:v>
                </c:pt>
                <c:pt idx="6">
                  <c:v>Line 6</c:v>
                </c:pt>
                <c:pt idx="7">
                  <c:v>Line 7</c:v>
                </c:pt>
                <c:pt idx="8">
                  <c:v>Line 8</c:v>
                </c:pt>
                <c:pt idx="9">
                  <c:v>Line 9</c:v>
                </c:pt>
                <c:pt idx="10">
                  <c:v>Line 10</c:v>
                </c:pt>
                <c:pt idx="11">
                  <c:v>Line 11</c:v>
                </c:pt>
                <c:pt idx="12">
                  <c:v>Line 12</c:v>
                </c:pt>
                <c:pt idx="13">
                  <c:v>Line 13</c:v>
                </c:pt>
                <c:pt idx="14">
                  <c:v>Line 14</c:v>
                </c:pt>
                <c:pt idx="15">
                  <c:v>Line 15</c:v>
                </c:pt>
                <c:pt idx="16">
                  <c:v>Line 16</c:v>
                </c:pt>
                <c:pt idx="17">
                  <c:v>Line 17</c:v>
                </c:pt>
                <c:pt idx="18">
                  <c:v>Line 18</c:v>
                </c:pt>
                <c:pt idx="19">
                  <c:v>Line 19</c:v>
                </c:pt>
                <c:pt idx="20">
                  <c:v>Line 20</c:v>
                </c:pt>
                <c:pt idx="21">
                  <c:v>Line 21</c:v>
                </c:pt>
                <c:pt idx="22">
                  <c:v>Line 22</c:v>
                </c:pt>
                <c:pt idx="23">
                  <c:v>Line 23</c:v>
                </c:pt>
                <c:pt idx="24">
                  <c:v>Line 24</c:v>
                </c:pt>
                <c:pt idx="25">
                  <c:v>Line 25</c:v>
                </c:pt>
                <c:pt idx="26">
                  <c:v>Line 26</c:v>
                </c:pt>
                <c:pt idx="27">
                  <c:v>Line 27</c:v>
                </c:pt>
                <c:pt idx="28">
                  <c:v>Line 28</c:v>
                </c:pt>
                <c:pt idx="29">
                  <c:v>Line 29</c:v>
                </c:pt>
                <c:pt idx="30">
                  <c:v>Line 30</c:v>
                </c:pt>
                <c:pt idx="31">
                  <c:v>Line 31</c:v>
                </c:pt>
                <c:pt idx="32">
                  <c:v>Line 32</c:v>
                </c:pt>
                <c:pt idx="33">
                  <c:v>Line 33</c:v>
                </c:pt>
                <c:pt idx="34">
                  <c:v>Line 34</c:v>
                </c:pt>
                <c:pt idx="35">
                  <c:v>Line 35</c:v>
                </c:pt>
                <c:pt idx="36">
                  <c:v>Line 36</c:v>
                </c:pt>
                <c:pt idx="37">
                  <c:v>Line 37</c:v>
                </c:pt>
                <c:pt idx="38">
                  <c:v>Line 38</c:v>
                </c:pt>
                <c:pt idx="39">
                  <c:v>Line 39</c:v>
                </c:pt>
                <c:pt idx="40">
                  <c:v>Line 40</c:v>
                </c:pt>
                <c:pt idx="41">
                  <c:v>Line 41</c:v>
                </c:pt>
                <c:pt idx="42">
                  <c:v>Line 42</c:v>
                </c:pt>
                <c:pt idx="43">
                  <c:v>Line 43</c:v>
                </c:pt>
                <c:pt idx="44">
                  <c:v>Line 44</c:v>
                </c:pt>
                <c:pt idx="45">
                  <c:v>Line 45</c:v>
                </c:pt>
                <c:pt idx="46">
                  <c:v>Line 46</c:v>
                </c:pt>
                <c:pt idx="47">
                  <c:v>Line 47</c:v>
                </c:pt>
                <c:pt idx="48">
                  <c:v>Line 48</c:v>
                </c:pt>
                <c:pt idx="49">
                  <c:v>Line 49</c:v>
                </c:pt>
                <c:pt idx="50">
                  <c:v>Line 50</c:v>
                </c:pt>
                <c:pt idx="51">
                  <c:v>Line 51</c:v>
                </c:pt>
                <c:pt idx="52">
                  <c:v>Line 52</c:v>
                </c:pt>
                <c:pt idx="53">
                  <c:v>Line 53</c:v>
                </c:pt>
                <c:pt idx="54">
                  <c:v>Line 54</c:v>
                </c:pt>
                <c:pt idx="55">
                  <c:v>Line 55</c:v>
                </c:pt>
                <c:pt idx="56">
                  <c:v>Line 56</c:v>
                </c:pt>
                <c:pt idx="57">
                  <c:v>Line 57</c:v>
                </c:pt>
                <c:pt idx="58">
                  <c:v>Line 58</c:v>
                </c:pt>
                <c:pt idx="59">
                  <c:v>Line 59</c:v>
                </c:pt>
                <c:pt idx="60">
                  <c:v>Line 60</c:v>
                </c:pt>
                <c:pt idx="61">
                  <c:v>Line 61</c:v>
                </c:pt>
                <c:pt idx="62">
                  <c:v>Line 62</c:v>
                </c:pt>
                <c:pt idx="63">
                  <c:v>Line 63</c:v>
                </c:pt>
              </c:strCache>
            </c:strRef>
          </c:cat>
          <c:val>
            <c:numRef>
              <c:f>milc!$B$60:$BM$60</c:f>
              <c:numCache>
                <c:formatCode>General</c:formatCode>
                <c:ptCount val="64"/>
                <c:pt idx="0">
                  <c:v>0</c:v>
                </c:pt>
                <c:pt idx="1">
                  <c:v>0</c:v>
                </c:pt>
                <c:pt idx="2">
                  <c:v>4.2839700000000022E-2</c:v>
                </c:pt>
                <c:pt idx="3">
                  <c:v>0</c:v>
                </c:pt>
                <c:pt idx="4">
                  <c:v>0</c:v>
                </c:pt>
                <c:pt idx="5">
                  <c:v>2.4461799999999999E-2</c:v>
                </c:pt>
                <c:pt idx="6">
                  <c:v>0</c:v>
                </c:pt>
                <c:pt idx="7">
                  <c:v>6.1195800000000003E-3</c:v>
                </c:pt>
                <c:pt idx="8">
                  <c:v>0</c:v>
                </c:pt>
                <c:pt idx="9">
                  <c:v>0</c:v>
                </c:pt>
                <c:pt idx="10">
                  <c:v>6.1173299999999998E-3</c:v>
                </c:pt>
                <c:pt idx="11">
                  <c:v>6.1087400000000144E-3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5.5109900000000003E-2</c:v>
                </c:pt>
                <c:pt idx="19">
                  <c:v>0</c:v>
                </c:pt>
                <c:pt idx="20">
                  <c:v>6.1147099999999998E-3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6.1124700000000001E-3</c:v>
                </c:pt>
                <c:pt idx="29">
                  <c:v>6.1180799999999997E-3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0.83170299999999997</c:v>
                </c:pt>
                <c:pt idx="34">
                  <c:v>2.5064199999999968</c:v>
                </c:pt>
                <c:pt idx="35">
                  <c:v>5.7931999999999997</c:v>
                </c:pt>
                <c:pt idx="36">
                  <c:v>2.4946499999999934</c:v>
                </c:pt>
                <c:pt idx="37">
                  <c:v>0.84968500000000191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6.1053800000000014E-3</c:v>
                </c:pt>
                <c:pt idx="42">
                  <c:v>0</c:v>
                </c:pt>
                <c:pt idx="43">
                  <c:v>0</c:v>
                </c:pt>
                <c:pt idx="44">
                  <c:v>6.1065000000000034E-3</c:v>
                </c:pt>
                <c:pt idx="45">
                  <c:v>1.2236199999999999E-2</c:v>
                </c:pt>
                <c:pt idx="46">
                  <c:v>6.12182E-2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1.2240700000000005E-2</c:v>
                </c:pt>
                <c:pt idx="51">
                  <c:v>0</c:v>
                </c:pt>
                <c:pt idx="52">
                  <c:v>0</c:v>
                </c:pt>
                <c:pt idx="53">
                  <c:v>4.2839700000000022E-2</c:v>
                </c:pt>
                <c:pt idx="54">
                  <c:v>6.1195800000000003E-3</c:v>
                </c:pt>
                <c:pt idx="55">
                  <c:v>6.1225699999999999E-3</c:v>
                </c:pt>
                <c:pt idx="56">
                  <c:v>5.7705200000000003</c:v>
                </c:pt>
                <c:pt idx="57">
                  <c:v>7.4166900000000116</c:v>
                </c:pt>
                <c:pt idx="58">
                  <c:v>0</c:v>
                </c:pt>
                <c:pt idx="59">
                  <c:v>39.228400000000093</c:v>
                </c:pt>
                <c:pt idx="60">
                  <c:v>7.4634200000000002</c:v>
                </c:pt>
                <c:pt idx="61">
                  <c:v>0.86993799999999999</c:v>
                </c:pt>
                <c:pt idx="62">
                  <c:v>0.15926500000000057</c:v>
                </c:pt>
                <c:pt idx="63">
                  <c:v>0.17154800000000045</c:v>
                </c:pt>
              </c:numCache>
            </c:numRef>
          </c:val>
        </c:ser>
        <c:ser>
          <c:idx val="59"/>
          <c:order val="59"/>
          <c:tx>
            <c:strRef>
              <c:f>milc!$A$61</c:f>
              <c:strCache>
                <c:ptCount val="1"/>
                <c:pt idx="0">
                  <c:v>Line 59</c:v>
                </c:pt>
              </c:strCache>
            </c:strRef>
          </c:tx>
          <c:cat>
            <c:strRef>
              <c:f>milc!$B$1:$BM$1</c:f>
              <c:strCache>
                <c:ptCount val="64"/>
                <c:pt idx="0">
                  <c:v>Line 0</c:v>
                </c:pt>
                <c:pt idx="1">
                  <c:v>Line 1</c:v>
                </c:pt>
                <c:pt idx="2">
                  <c:v>Line 2</c:v>
                </c:pt>
                <c:pt idx="3">
                  <c:v>Line 3</c:v>
                </c:pt>
                <c:pt idx="4">
                  <c:v>Line 4</c:v>
                </c:pt>
                <c:pt idx="5">
                  <c:v>Line 5</c:v>
                </c:pt>
                <c:pt idx="6">
                  <c:v>Line 6</c:v>
                </c:pt>
                <c:pt idx="7">
                  <c:v>Line 7</c:v>
                </c:pt>
                <c:pt idx="8">
                  <c:v>Line 8</c:v>
                </c:pt>
                <c:pt idx="9">
                  <c:v>Line 9</c:v>
                </c:pt>
                <c:pt idx="10">
                  <c:v>Line 10</c:v>
                </c:pt>
                <c:pt idx="11">
                  <c:v>Line 11</c:v>
                </c:pt>
                <c:pt idx="12">
                  <c:v>Line 12</c:v>
                </c:pt>
                <c:pt idx="13">
                  <c:v>Line 13</c:v>
                </c:pt>
                <c:pt idx="14">
                  <c:v>Line 14</c:v>
                </c:pt>
                <c:pt idx="15">
                  <c:v>Line 15</c:v>
                </c:pt>
                <c:pt idx="16">
                  <c:v>Line 16</c:v>
                </c:pt>
                <c:pt idx="17">
                  <c:v>Line 17</c:v>
                </c:pt>
                <c:pt idx="18">
                  <c:v>Line 18</c:v>
                </c:pt>
                <c:pt idx="19">
                  <c:v>Line 19</c:v>
                </c:pt>
                <c:pt idx="20">
                  <c:v>Line 20</c:v>
                </c:pt>
                <c:pt idx="21">
                  <c:v>Line 21</c:v>
                </c:pt>
                <c:pt idx="22">
                  <c:v>Line 22</c:v>
                </c:pt>
                <c:pt idx="23">
                  <c:v>Line 23</c:v>
                </c:pt>
                <c:pt idx="24">
                  <c:v>Line 24</c:v>
                </c:pt>
                <c:pt idx="25">
                  <c:v>Line 25</c:v>
                </c:pt>
                <c:pt idx="26">
                  <c:v>Line 26</c:v>
                </c:pt>
                <c:pt idx="27">
                  <c:v>Line 27</c:v>
                </c:pt>
                <c:pt idx="28">
                  <c:v>Line 28</c:v>
                </c:pt>
                <c:pt idx="29">
                  <c:v>Line 29</c:v>
                </c:pt>
                <c:pt idx="30">
                  <c:v>Line 30</c:v>
                </c:pt>
                <c:pt idx="31">
                  <c:v>Line 31</c:v>
                </c:pt>
                <c:pt idx="32">
                  <c:v>Line 32</c:v>
                </c:pt>
                <c:pt idx="33">
                  <c:v>Line 33</c:v>
                </c:pt>
                <c:pt idx="34">
                  <c:v>Line 34</c:v>
                </c:pt>
                <c:pt idx="35">
                  <c:v>Line 35</c:v>
                </c:pt>
                <c:pt idx="36">
                  <c:v>Line 36</c:v>
                </c:pt>
                <c:pt idx="37">
                  <c:v>Line 37</c:v>
                </c:pt>
                <c:pt idx="38">
                  <c:v>Line 38</c:v>
                </c:pt>
                <c:pt idx="39">
                  <c:v>Line 39</c:v>
                </c:pt>
                <c:pt idx="40">
                  <c:v>Line 40</c:v>
                </c:pt>
                <c:pt idx="41">
                  <c:v>Line 41</c:v>
                </c:pt>
                <c:pt idx="42">
                  <c:v>Line 42</c:v>
                </c:pt>
                <c:pt idx="43">
                  <c:v>Line 43</c:v>
                </c:pt>
                <c:pt idx="44">
                  <c:v>Line 44</c:v>
                </c:pt>
                <c:pt idx="45">
                  <c:v>Line 45</c:v>
                </c:pt>
                <c:pt idx="46">
                  <c:v>Line 46</c:v>
                </c:pt>
                <c:pt idx="47">
                  <c:v>Line 47</c:v>
                </c:pt>
                <c:pt idx="48">
                  <c:v>Line 48</c:v>
                </c:pt>
                <c:pt idx="49">
                  <c:v>Line 49</c:v>
                </c:pt>
                <c:pt idx="50">
                  <c:v>Line 50</c:v>
                </c:pt>
                <c:pt idx="51">
                  <c:v>Line 51</c:v>
                </c:pt>
                <c:pt idx="52">
                  <c:v>Line 52</c:v>
                </c:pt>
                <c:pt idx="53">
                  <c:v>Line 53</c:v>
                </c:pt>
                <c:pt idx="54">
                  <c:v>Line 54</c:v>
                </c:pt>
                <c:pt idx="55">
                  <c:v>Line 55</c:v>
                </c:pt>
                <c:pt idx="56">
                  <c:v>Line 56</c:v>
                </c:pt>
                <c:pt idx="57">
                  <c:v>Line 57</c:v>
                </c:pt>
                <c:pt idx="58">
                  <c:v>Line 58</c:v>
                </c:pt>
                <c:pt idx="59">
                  <c:v>Line 59</c:v>
                </c:pt>
                <c:pt idx="60">
                  <c:v>Line 60</c:v>
                </c:pt>
                <c:pt idx="61">
                  <c:v>Line 61</c:v>
                </c:pt>
                <c:pt idx="62">
                  <c:v>Line 62</c:v>
                </c:pt>
                <c:pt idx="63">
                  <c:v>Line 63</c:v>
                </c:pt>
              </c:strCache>
            </c:strRef>
          </c:cat>
          <c:val>
            <c:numRef>
              <c:f>milc!$B$61:$BM$61</c:f>
              <c:numCache>
                <c:formatCode>General</c:formatCode>
                <c:ptCount val="64"/>
                <c:pt idx="0">
                  <c:v>0</c:v>
                </c:pt>
                <c:pt idx="1">
                  <c:v>0</c:v>
                </c:pt>
                <c:pt idx="2">
                  <c:v>1.8359899999999998E-2</c:v>
                </c:pt>
                <c:pt idx="3">
                  <c:v>0</c:v>
                </c:pt>
                <c:pt idx="4">
                  <c:v>0</c:v>
                </c:pt>
                <c:pt idx="5">
                  <c:v>1.8346399999999999E-2</c:v>
                </c:pt>
                <c:pt idx="6">
                  <c:v>0</c:v>
                </c:pt>
                <c:pt idx="7">
                  <c:v>6.1195800000000003E-3</c:v>
                </c:pt>
                <c:pt idx="8">
                  <c:v>1.8356500000000001E-2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1.22466E-2</c:v>
                </c:pt>
                <c:pt idx="19">
                  <c:v>0</c:v>
                </c:pt>
                <c:pt idx="20">
                  <c:v>0</c:v>
                </c:pt>
                <c:pt idx="21">
                  <c:v>2.4493299999999999E-2</c:v>
                </c:pt>
                <c:pt idx="22">
                  <c:v>0</c:v>
                </c:pt>
                <c:pt idx="23">
                  <c:v>6.1237000000000002E-3</c:v>
                </c:pt>
                <c:pt idx="24">
                  <c:v>6.1143400000000002E-3</c:v>
                </c:pt>
                <c:pt idx="25">
                  <c:v>0</c:v>
                </c:pt>
                <c:pt idx="26">
                  <c:v>0</c:v>
                </c:pt>
                <c:pt idx="27">
                  <c:v>6.1105999999999999E-3</c:v>
                </c:pt>
                <c:pt idx="28">
                  <c:v>6.1124700000000001E-3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0.84973699999999996</c:v>
                </c:pt>
                <c:pt idx="35">
                  <c:v>2.4688300000000001</c:v>
                </c:pt>
                <c:pt idx="36">
                  <c:v>5.8330799999999998</c:v>
                </c:pt>
                <c:pt idx="37">
                  <c:v>2.4940399999999987</c:v>
                </c:pt>
                <c:pt idx="38">
                  <c:v>0.82513300000000001</c:v>
                </c:pt>
                <c:pt idx="39">
                  <c:v>0</c:v>
                </c:pt>
                <c:pt idx="40">
                  <c:v>1.2215199999999999E-2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1.2236199999999999E-2</c:v>
                </c:pt>
                <c:pt idx="46">
                  <c:v>6.1218200000000104E-3</c:v>
                </c:pt>
                <c:pt idx="47">
                  <c:v>4.9007600000000186E-2</c:v>
                </c:pt>
                <c:pt idx="48">
                  <c:v>0</c:v>
                </c:pt>
                <c:pt idx="49">
                  <c:v>0</c:v>
                </c:pt>
                <c:pt idx="50">
                  <c:v>1.8360999999999999E-2</c:v>
                </c:pt>
                <c:pt idx="51">
                  <c:v>1.8341900000000001E-2</c:v>
                </c:pt>
                <c:pt idx="52">
                  <c:v>0</c:v>
                </c:pt>
                <c:pt idx="53">
                  <c:v>2.4479799999999999E-2</c:v>
                </c:pt>
                <c:pt idx="54">
                  <c:v>0</c:v>
                </c:pt>
                <c:pt idx="55">
                  <c:v>0</c:v>
                </c:pt>
                <c:pt idx="56">
                  <c:v>2.4451400000000002E-2</c:v>
                </c:pt>
                <c:pt idx="57">
                  <c:v>5.7780500000000004</c:v>
                </c:pt>
                <c:pt idx="58">
                  <c:v>7.4845299999999995</c:v>
                </c:pt>
                <c:pt idx="59">
                  <c:v>0</c:v>
                </c:pt>
                <c:pt idx="60">
                  <c:v>39.202800000000003</c:v>
                </c:pt>
                <c:pt idx="61">
                  <c:v>7.4618599999999997</c:v>
                </c:pt>
                <c:pt idx="62">
                  <c:v>0.83920399999999951</c:v>
                </c:pt>
                <c:pt idx="63">
                  <c:v>0.26344800000000002</c:v>
                </c:pt>
              </c:numCache>
            </c:numRef>
          </c:val>
        </c:ser>
        <c:ser>
          <c:idx val="60"/>
          <c:order val="60"/>
          <c:tx>
            <c:strRef>
              <c:f>milc!$A$62</c:f>
              <c:strCache>
                <c:ptCount val="1"/>
                <c:pt idx="0">
                  <c:v>Line 60</c:v>
                </c:pt>
              </c:strCache>
            </c:strRef>
          </c:tx>
          <c:cat>
            <c:strRef>
              <c:f>milc!$B$1:$BM$1</c:f>
              <c:strCache>
                <c:ptCount val="64"/>
                <c:pt idx="0">
                  <c:v>Line 0</c:v>
                </c:pt>
                <c:pt idx="1">
                  <c:v>Line 1</c:v>
                </c:pt>
                <c:pt idx="2">
                  <c:v>Line 2</c:v>
                </c:pt>
                <c:pt idx="3">
                  <c:v>Line 3</c:v>
                </c:pt>
                <c:pt idx="4">
                  <c:v>Line 4</c:v>
                </c:pt>
                <c:pt idx="5">
                  <c:v>Line 5</c:v>
                </c:pt>
                <c:pt idx="6">
                  <c:v>Line 6</c:v>
                </c:pt>
                <c:pt idx="7">
                  <c:v>Line 7</c:v>
                </c:pt>
                <c:pt idx="8">
                  <c:v>Line 8</c:v>
                </c:pt>
                <c:pt idx="9">
                  <c:v>Line 9</c:v>
                </c:pt>
                <c:pt idx="10">
                  <c:v>Line 10</c:v>
                </c:pt>
                <c:pt idx="11">
                  <c:v>Line 11</c:v>
                </c:pt>
                <c:pt idx="12">
                  <c:v>Line 12</c:v>
                </c:pt>
                <c:pt idx="13">
                  <c:v>Line 13</c:v>
                </c:pt>
                <c:pt idx="14">
                  <c:v>Line 14</c:v>
                </c:pt>
                <c:pt idx="15">
                  <c:v>Line 15</c:v>
                </c:pt>
                <c:pt idx="16">
                  <c:v>Line 16</c:v>
                </c:pt>
                <c:pt idx="17">
                  <c:v>Line 17</c:v>
                </c:pt>
                <c:pt idx="18">
                  <c:v>Line 18</c:v>
                </c:pt>
                <c:pt idx="19">
                  <c:v>Line 19</c:v>
                </c:pt>
                <c:pt idx="20">
                  <c:v>Line 20</c:v>
                </c:pt>
                <c:pt idx="21">
                  <c:v>Line 21</c:v>
                </c:pt>
                <c:pt idx="22">
                  <c:v>Line 22</c:v>
                </c:pt>
                <c:pt idx="23">
                  <c:v>Line 23</c:v>
                </c:pt>
                <c:pt idx="24">
                  <c:v>Line 24</c:v>
                </c:pt>
                <c:pt idx="25">
                  <c:v>Line 25</c:v>
                </c:pt>
                <c:pt idx="26">
                  <c:v>Line 26</c:v>
                </c:pt>
                <c:pt idx="27">
                  <c:v>Line 27</c:v>
                </c:pt>
                <c:pt idx="28">
                  <c:v>Line 28</c:v>
                </c:pt>
                <c:pt idx="29">
                  <c:v>Line 29</c:v>
                </c:pt>
                <c:pt idx="30">
                  <c:v>Line 30</c:v>
                </c:pt>
                <c:pt idx="31">
                  <c:v>Line 31</c:v>
                </c:pt>
                <c:pt idx="32">
                  <c:v>Line 32</c:v>
                </c:pt>
                <c:pt idx="33">
                  <c:v>Line 33</c:v>
                </c:pt>
                <c:pt idx="34">
                  <c:v>Line 34</c:v>
                </c:pt>
                <c:pt idx="35">
                  <c:v>Line 35</c:v>
                </c:pt>
                <c:pt idx="36">
                  <c:v>Line 36</c:v>
                </c:pt>
                <c:pt idx="37">
                  <c:v>Line 37</c:v>
                </c:pt>
                <c:pt idx="38">
                  <c:v>Line 38</c:v>
                </c:pt>
                <c:pt idx="39">
                  <c:v>Line 39</c:v>
                </c:pt>
                <c:pt idx="40">
                  <c:v>Line 40</c:v>
                </c:pt>
                <c:pt idx="41">
                  <c:v>Line 41</c:v>
                </c:pt>
                <c:pt idx="42">
                  <c:v>Line 42</c:v>
                </c:pt>
                <c:pt idx="43">
                  <c:v>Line 43</c:v>
                </c:pt>
                <c:pt idx="44">
                  <c:v>Line 44</c:v>
                </c:pt>
                <c:pt idx="45">
                  <c:v>Line 45</c:v>
                </c:pt>
                <c:pt idx="46">
                  <c:v>Line 46</c:v>
                </c:pt>
                <c:pt idx="47">
                  <c:v>Line 47</c:v>
                </c:pt>
                <c:pt idx="48">
                  <c:v>Line 48</c:v>
                </c:pt>
                <c:pt idx="49">
                  <c:v>Line 49</c:v>
                </c:pt>
                <c:pt idx="50">
                  <c:v>Line 50</c:v>
                </c:pt>
                <c:pt idx="51">
                  <c:v>Line 51</c:v>
                </c:pt>
                <c:pt idx="52">
                  <c:v>Line 52</c:v>
                </c:pt>
                <c:pt idx="53">
                  <c:v>Line 53</c:v>
                </c:pt>
                <c:pt idx="54">
                  <c:v>Line 54</c:v>
                </c:pt>
                <c:pt idx="55">
                  <c:v>Line 55</c:v>
                </c:pt>
                <c:pt idx="56">
                  <c:v>Line 56</c:v>
                </c:pt>
                <c:pt idx="57">
                  <c:v>Line 57</c:v>
                </c:pt>
                <c:pt idx="58">
                  <c:v>Line 58</c:v>
                </c:pt>
                <c:pt idx="59">
                  <c:v>Line 59</c:v>
                </c:pt>
                <c:pt idx="60">
                  <c:v>Line 60</c:v>
                </c:pt>
                <c:pt idx="61">
                  <c:v>Line 61</c:v>
                </c:pt>
                <c:pt idx="62">
                  <c:v>Line 62</c:v>
                </c:pt>
                <c:pt idx="63">
                  <c:v>Line 63</c:v>
                </c:pt>
              </c:strCache>
            </c:strRef>
          </c:cat>
          <c:val>
            <c:numRef>
              <c:f>milc!$B$62:$BM$62</c:f>
              <c:numCache>
                <c:formatCode>General</c:formatCode>
                <c:ptCount val="6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5.5039100000000001E-2</c:v>
                </c:pt>
                <c:pt idx="6">
                  <c:v>0</c:v>
                </c:pt>
                <c:pt idx="7">
                  <c:v>0</c:v>
                </c:pt>
                <c:pt idx="8">
                  <c:v>6.1188300000000004E-3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6.1091100000000001E-3</c:v>
                </c:pt>
                <c:pt idx="14">
                  <c:v>6.1158300000000001E-3</c:v>
                </c:pt>
                <c:pt idx="15">
                  <c:v>0</c:v>
                </c:pt>
                <c:pt idx="16">
                  <c:v>0</c:v>
                </c:pt>
                <c:pt idx="17">
                  <c:v>1.22287E-2</c:v>
                </c:pt>
                <c:pt idx="18">
                  <c:v>6.1233199999999998E-3</c:v>
                </c:pt>
                <c:pt idx="19">
                  <c:v>0</c:v>
                </c:pt>
                <c:pt idx="20">
                  <c:v>6.1147099999999998E-3</c:v>
                </c:pt>
                <c:pt idx="21">
                  <c:v>3.0616600000000001E-2</c:v>
                </c:pt>
                <c:pt idx="22">
                  <c:v>0</c:v>
                </c:pt>
                <c:pt idx="23">
                  <c:v>0</c:v>
                </c:pt>
                <c:pt idx="24">
                  <c:v>6.1143400000000002E-3</c:v>
                </c:pt>
                <c:pt idx="25">
                  <c:v>0</c:v>
                </c:pt>
                <c:pt idx="26">
                  <c:v>6.1173299999999998E-3</c:v>
                </c:pt>
                <c:pt idx="27">
                  <c:v>0</c:v>
                </c:pt>
                <c:pt idx="28">
                  <c:v>6.1124700000000001E-3</c:v>
                </c:pt>
                <c:pt idx="29">
                  <c:v>0</c:v>
                </c:pt>
                <c:pt idx="30">
                  <c:v>6.1218200000000104E-3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0.82498199999999999</c:v>
                </c:pt>
                <c:pt idx="36">
                  <c:v>2.48854</c:v>
                </c:pt>
                <c:pt idx="37">
                  <c:v>5.84999</c:v>
                </c:pt>
                <c:pt idx="38">
                  <c:v>2.4753999999999987</c:v>
                </c:pt>
                <c:pt idx="39">
                  <c:v>0.83684600000000064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1.8365500000000048E-2</c:v>
                </c:pt>
                <c:pt idx="47">
                  <c:v>6.1259499999999998E-3</c:v>
                </c:pt>
                <c:pt idx="48">
                  <c:v>5.5072800000000012E-2</c:v>
                </c:pt>
                <c:pt idx="49">
                  <c:v>0</c:v>
                </c:pt>
                <c:pt idx="50">
                  <c:v>0</c:v>
                </c:pt>
                <c:pt idx="51">
                  <c:v>2.4455899999999999E-2</c:v>
                </c:pt>
                <c:pt idx="52">
                  <c:v>0</c:v>
                </c:pt>
                <c:pt idx="53">
                  <c:v>3.6719700000000001E-2</c:v>
                </c:pt>
                <c:pt idx="54">
                  <c:v>0</c:v>
                </c:pt>
                <c:pt idx="55">
                  <c:v>0</c:v>
                </c:pt>
                <c:pt idx="56">
                  <c:v>2.4451400000000002E-2</c:v>
                </c:pt>
                <c:pt idx="57">
                  <c:v>0</c:v>
                </c:pt>
                <c:pt idx="58">
                  <c:v>5.80633</c:v>
                </c:pt>
                <c:pt idx="59">
                  <c:v>7.4586700000000024</c:v>
                </c:pt>
                <c:pt idx="60">
                  <c:v>0</c:v>
                </c:pt>
                <c:pt idx="61">
                  <c:v>39.312599999999996</c:v>
                </c:pt>
                <c:pt idx="62">
                  <c:v>7.5099499999999999</c:v>
                </c:pt>
                <c:pt idx="63">
                  <c:v>0.83935800000000005</c:v>
                </c:pt>
              </c:numCache>
            </c:numRef>
          </c:val>
        </c:ser>
        <c:ser>
          <c:idx val="61"/>
          <c:order val="61"/>
          <c:tx>
            <c:strRef>
              <c:f>milc!$A$63</c:f>
              <c:strCache>
                <c:ptCount val="1"/>
                <c:pt idx="0">
                  <c:v>Line 61</c:v>
                </c:pt>
              </c:strCache>
            </c:strRef>
          </c:tx>
          <c:cat>
            <c:strRef>
              <c:f>milc!$B$1:$BM$1</c:f>
              <c:strCache>
                <c:ptCount val="64"/>
                <c:pt idx="0">
                  <c:v>Line 0</c:v>
                </c:pt>
                <c:pt idx="1">
                  <c:v>Line 1</c:v>
                </c:pt>
                <c:pt idx="2">
                  <c:v>Line 2</c:v>
                </c:pt>
                <c:pt idx="3">
                  <c:v>Line 3</c:v>
                </c:pt>
                <c:pt idx="4">
                  <c:v>Line 4</c:v>
                </c:pt>
                <c:pt idx="5">
                  <c:v>Line 5</c:v>
                </c:pt>
                <c:pt idx="6">
                  <c:v>Line 6</c:v>
                </c:pt>
                <c:pt idx="7">
                  <c:v>Line 7</c:v>
                </c:pt>
                <c:pt idx="8">
                  <c:v>Line 8</c:v>
                </c:pt>
                <c:pt idx="9">
                  <c:v>Line 9</c:v>
                </c:pt>
                <c:pt idx="10">
                  <c:v>Line 10</c:v>
                </c:pt>
                <c:pt idx="11">
                  <c:v>Line 11</c:v>
                </c:pt>
                <c:pt idx="12">
                  <c:v>Line 12</c:v>
                </c:pt>
                <c:pt idx="13">
                  <c:v>Line 13</c:v>
                </c:pt>
                <c:pt idx="14">
                  <c:v>Line 14</c:v>
                </c:pt>
                <c:pt idx="15">
                  <c:v>Line 15</c:v>
                </c:pt>
                <c:pt idx="16">
                  <c:v>Line 16</c:v>
                </c:pt>
                <c:pt idx="17">
                  <c:v>Line 17</c:v>
                </c:pt>
                <c:pt idx="18">
                  <c:v>Line 18</c:v>
                </c:pt>
                <c:pt idx="19">
                  <c:v>Line 19</c:v>
                </c:pt>
                <c:pt idx="20">
                  <c:v>Line 20</c:v>
                </c:pt>
                <c:pt idx="21">
                  <c:v>Line 21</c:v>
                </c:pt>
                <c:pt idx="22">
                  <c:v>Line 22</c:v>
                </c:pt>
                <c:pt idx="23">
                  <c:v>Line 23</c:v>
                </c:pt>
                <c:pt idx="24">
                  <c:v>Line 24</c:v>
                </c:pt>
                <c:pt idx="25">
                  <c:v>Line 25</c:v>
                </c:pt>
                <c:pt idx="26">
                  <c:v>Line 26</c:v>
                </c:pt>
                <c:pt idx="27">
                  <c:v>Line 27</c:v>
                </c:pt>
                <c:pt idx="28">
                  <c:v>Line 28</c:v>
                </c:pt>
                <c:pt idx="29">
                  <c:v>Line 29</c:v>
                </c:pt>
                <c:pt idx="30">
                  <c:v>Line 30</c:v>
                </c:pt>
                <c:pt idx="31">
                  <c:v>Line 31</c:v>
                </c:pt>
                <c:pt idx="32">
                  <c:v>Line 32</c:v>
                </c:pt>
                <c:pt idx="33">
                  <c:v>Line 33</c:v>
                </c:pt>
                <c:pt idx="34">
                  <c:v>Line 34</c:v>
                </c:pt>
                <c:pt idx="35">
                  <c:v>Line 35</c:v>
                </c:pt>
                <c:pt idx="36">
                  <c:v>Line 36</c:v>
                </c:pt>
                <c:pt idx="37">
                  <c:v>Line 37</c:v>
                </c:pt>
                <c:pt idx="38">
                  <c:v>Line 38</c:v>
                </c:pt>
                <c:pt idx="39">
                  <c:v>Line 39</c:v>
                </c:pt>
                <c:pt idx="40">
                  <c:v>Line 40</c:v>
                </c:pt>
                <c:pt idx="41">
                  <c:v>Line 41</c:v>
                </c:pt>
                <c:pt idx="42">
                  <c:v>Line 42</c:v>
                </c:pt>
                <c:pt idx="43">
                  <c:v>Line 43</c:v>
                </c:pt>
                <c:pt idx="44">
                  <c:v>Line 44</c:v>
                </c:pt>
                <c:pt idx="45">
                  <c:v>Line 45</c:v>
                </c:pt>
                <c:pt idx="46">
                  <c:v>Line 46</c:v>
                </c:pt>
                <c:pt idx="47">
                  <c:v>Line 47</c:v>
                </c:pt>
                <c:pt idx="48">
                  <c:v>Line 48</c:v>
                </c:pt>
                <c:pt idx="49">
                  <c:v>Line 49</c:v>
                </c:pt>
                <c:pt idx="50">
                  <c:v>Line 50</c:v>
                </c:pt>
                <c:pt idx="51">
                  <c:v>Line 51</c:v>
                </c:pt>
                <c:pt idx="52">
                  <c:v>Line 52</c:v>
                </c:pt>
                <c:pt idx="53">
                  <c:v>Line 53</c:v>
                </c:pt>
                <c:pt idx="54">
                  <c:v>Line 54</c:v>
                </c:pt>
                <c:pt idx="55">
                  <c:v>Line 55</c:v>
                </c:pt>
                <c:pt idx="56">
                  <c:v>Line 56</c:v>
                </c:pt>
                <c:pt idx="57">
                  <c:v>Line 57</c:v>
                </c:pt>
                <c:pt idx="58">
                  <c:v>Line 58</c:v>
                </c:pt>
                <c:pt idx="59">
                  <c:v>Line 59</c:v>
                </c:pt>
                <c:pt idx="60">
                  <c:v>Line 60</c:v>
                </c:pt>
                <c:pt idx="61">
                  <c:v>Line 61</c:v>
                </c:pt>
                <c:pt idx="62">
                  <c:v>Line 62</c:v>
                </c:pt>
                <c:pt idx="63">
                  <c:v>Line 63</c:v>
                </c:pt>
              </c:strCache>
            </c:strRef>
          </c:cat>
          <c:val>
            <c:numRef>
              <c:f>milc!$B$63:$BM$63</c:f>
              <c:numCache>
                <c:formatCode>General</c:formatCode>
                <c:ptCount val="6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1.8346399999999999E-2</c:v>
                </c:pt>
                <c:pt idx="6">
                  <c:v>0</c:v>
                </c:pt>
                <c:pt idx="7">
                  <c:v>6.1195800000000003E-3</c:v>
                </c:pt>
                <c:pt idx="8">
                  <c:v>2.4475300000000082E-2</c:v>
                </c:pt>
                <c:pt idx="9">
                  <c:v>0</c:v>
                </c:pt>
                <c:pt idx="10">
                  <c:v>6.1173299999999998E-3</c:v>
                </c:pt>
                <c:pt idx="11">
                  <c:v>0</c:v>
                </c:pt>
                <c:pt idx="12">
                  <c:v>0</c:v>
                </c:pt>
                <c:pt idx="13">
                  <c:v>6.1091100000000001E-3</c:v>
                </c:pt>
                <c:pt idx="14">
                  <c:v>6.1158300000000001E-3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2.4493299999999999E-2</c:v>
                </c:pt>
                <c:pt idx="22">
                  <c:v>0</c:v>
                </c:pt>
                <c:pt idx="23">
                  <c:v>0</c:v>
                </c:pt>
                <c:pt idx="24">
                  <c:v>6.1143400000000002E-3</c:v>
                </c:pt>
                <c:pt idx="25">
                  <c:v>0</c:v>
                </c:pt>
                <c:pt idx="26">
                  <c:v>0</c:v>
                </c:pt>
                <c:pt idx="27">
                  <c:v>1.8331799999999999E-2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6.1154599999999996E-3</c:v>
                </c:pt>
                <c:pt idx="33">
                  <c:v>0</c:v>
                </c:pt>
                <c:pt idx="34">
                  <c:v>6.1132199999999999E-3</c:v>
                </c:pt>
                <c:pt idx="35">
                  <c:v>0</c:v>
                </c:pt>
                <c:pt idx="36">
                  <c:v>0.81320700000000001</c:v>
                </c:pt>
                <c:pt idx="37">
                  <c:v>2.4879300000000057</c:v>
                </c:pt>
                <c:pt idx="38">
                  <c:v>5.79427</c:v>
                </c:pt>
                <c:pt idx="39">
                  <c:v>2.48</c:v>
                </c:pt>
                <c:pt idx="40">
                  <c:v>1.6673800000000001</c:v>
                </c:pt>
                <c:pt idx="41">
                  <c:v>0</c:v>
                </c:pt>
                <c:pt idx="42">
                  <c:v>0</c:v>
                </c:pt>
                <c:pt idx="43">
                  <c:v>6.1113500000000024E-3</c:v>
                </c:pt>
                <c:pt idx="44">
                  <c:v>0</c:v>
                </c:pt>
                <c:pt idx="45">
                  <c:v>1.8354200000000001E-2</c:v>
                </c:pt>
                <c:pt idx="46">
                  <c:v>0</c:v>
                </c:pt>
                <c:pt idx="47">
                  <c:v>0</c:v>
                </c:pt>
                <c:pt idx="48">
                  <c:v>1.22384E-2</c:v>
                </c:pt>
                <c:pt idx="49">
                  <c:v>6.1206999999999998E-2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3.059980000000001E-2</c:v>
                </c:pt>
                <c:pt idx="54">
                  <c:v>0</c:v>
                </c:pt>
                <c:pt idx="55">
                  <c:v>0</c:v>
                </c:pt>
                <c:pt idx="56">
                  <c:v>3.05642E-2</c:v>
                </c:pt>
                <c:pt idx="57">
                  <c:v>0</c:v>
                </c:pt>
                <c:pt idx="58">
                  <c:v>6.1248199999999883E-3</c:v>
                </c:pt>
                <c:pt idx="59">
                  <c:v>5.7991400000000004</c:v>
                </c:pt>
                <c:pt idx="60">
                  <c:v>7.4328000000000003</c:v>
                </c:pt>
                <c:pt idx="61">
                  <c:v>0</c:v>
                </c:pt>
                <c:pt idx="62">
                  <c:v>39.277200000000001</c:v>
                </c:pt>
                <c:pt idx="63">
                  <c:v>7.4500700000000002</c:v>
                </c:pt>
              </c:numCache>
            </c:numRef>
          </c:val>
        </c:ser>
        <c:ser>
          <c:idx val="62"/>
          <c:order val="62"/>
          <c:tx>
            <c:strRef>
              <c:f>milc!$A$64</c:f>
              <c:strCache>
                <c:ptCount val="1"/>
                <c:pt idx="0">
                  <c:v>Line 62</c:v>
                </c:pt>
              </c:strCache>
            </c:strRef>
          </c:tx>
          <c:cat>
            <c:strRef>
              <c:f>milc!$B$1:$BM$1</c:f>
              <c:strCache>
                <c:ptCount val="64"/>
                <c:pt idx="0">
                  <c:v>Line 0</c:v>
                </c:pt>
                <c:pt idx="1">
                  <c:v>Line 1</c:v>
                </c:pt>
                <c:pt idx="2">
                  <c:v>Line 2</c:v>
                </c:pt>
                <c:pt idx="3">
                  <c:v>Line 3</c:v>
                </c:pt>
                <c:pt idx="4">
                  <c:v>Line 4</c:v>
                </c:pt>
                <c:pt idx="5">
                  <c:v>Line 5</c:v>
                </c:pt>
                <c:pt idx="6">
                  <c:v>Line 6</c:v>
                </c:pt>
                <c:pt idx="7">
                  <c:v>Line 7</c:v>
                </c:pt>
                <c:pt idx="8">
                  <c:v>Line 8</c:v>
                </c:pt>
                <c:pt idx="9">
                  <c:v>Line 9</c:v>
                </c:pt>
                <c:pt idx="10">
                  <c:v>Line 10</c:v>
                </c:pt>
                <c:pt idx="11">
                  <c:v>Line 11</c:v>
                </c:pt>
                <c:pt idx="12">
                  <c:v>Line 12</c:v>
                </c:pt>
                <c:pt idx="13">
                  <c:v>Line 13</c:v>
                </c:pt>
                <c:pt idx="14">
                  <c:v>Line 14</c:v>
                </c:pt>
                <c:pt idx="15">
                  <c:v>Line 15</c:v>
                </c:pt>
                <c:pt idx="16">
                  <c:v>Line 16</c:v>
                </c:pt>
                <c:pt idx="17">
                  <c:v>Line 17</c:v>
                </c:pt>
                <c:pt idx="18">
                  <c:v>Line 18</c:v>
                </c:pt>
                <c:pt idx="19">
                  <c:v>Line 19</c:v>
                </c:pt>
                <c:pt idx="20">
                  <c:v>Line 20</c:v>
                </c:pt>
                <c:pt idx="21">
                  <c:v>Line 21</c:v>
                </c:pt>
                <c:pt idx="22">
                  <c:v>Line 22</c:v>
                </c:pt>
                <c:pt idx="23">
                  <c:v>Line 23</c:v>
                </c:pt>
                <c:pt idx="24">
                  <c:v>Line 24</c:v>
                </c:pt>
                <c:pt idx="25">
                  <c:v>Line 25</c:v>
                </c:pt>
                <c:pt idx="26">
                  <c:v>Line 26</c:v>
                </c:pt>
                <c:pt idx="27">
                  <c:v>Line 27</c:v>
                </c:pt>
                <c:pt idx="28">
                  <c:v>Line 28</c:v>
                </c:pt>
                <c:pt idx="29">
                  <c:v>Line 29</c:v>
                </c:pt>
                <c:pt idx="30">
                  <c:v>Line 30</c:v>
                </c:pt>
                <c:pt idx="31">
                  <c:v>Line 31</c:v>
                </c:pt>
                <c:pt idx="32">
                  <c:v>Line 32</c:v>
                </c:pt>
                <c:pt idx="33">
                  <c:v>Line 33</c:v>
                </c:pt>
                <c:pt idx="34">
                  <c:v>Line 34</c:v>
                </c:pt>
                <c:pt idx="35">
                  <c:v>Line 35</c:v>
                </c:pt>
                <c:pt idx="36">
                  <c:v>Line 36</c:v>
                </c:pt>
                <c:pt idx="37">
                  <c:v>Line 37</c:v>
                </c:pt>
                <c:pt idx="38">
                  <c:v>Line 38</c:v>
                </c:pt>
                <c:pt idx="39">
                  <c:v>Line 39</c:v>
                </c:pt>
                <c:pt idx="40">
                  <c:v>Line 40</c:v>
                </c:pt>
                <c:pt idx="41">
                  <c:v>Line 41</c:v>
                </c:pt>
                <c:pt idx="42">
                  <c:v>Line 42</c:v>
                </c:pt>
                <c:pt idx="43">
                  <c:v>Line 43</c:v>
                </c:pt>
                <c:pt idx="44">
                  <c:v>Line 44</c:v>
                </c:pt>
                <c:pt idx="45">
                  <c:v>Line 45</c:v>
                </c:pt>
                <c:pt idx="46">
                  <c:v>Line 46</c:v>
                </c:pt>
                <c:pt idx="47">
                  <c:v>Line 47</c:v>
                </c:pt>
                <c:pt idx="48">
                  <c:v>Line 48</c:v>
                </c:pt>
                <c:pt idx="49">
                  <c:v>Line 49</c:v>
                </c:pt>
                <c:pt idx="50">
                  <c:v>Line 50</c:v>
                </c:pt>
                <c:pt idx="51">
                  <c:v>Line 51</c:v>
                </c:pt>
                <c:pt idx="52">
                  <c:v>Line 52</c:v>
                </c:pt>
                <c:pt idx="53">
                  <c:v>Line 53</c:v>
                </c:pt>
                <c:pt idx="54">
                  <c:v>Line 54</c:v>
                </c:pt>
                <c:pt idx="55">
                  <c:v>Line 55</c:v>
                </c:pt>
                <c:pt idx="56">
                  <c:v>Line 56</c:v>
                </c:pt>
                <c:pt idx="57">
                  <c:v>Line 57</c:v>
                </c:pt>
                <c:pt idx="58">
                  <c:v>Line 58</c:v>
                </c:pt>
                <c:pt idx="59">
                  <c:v>Line 59</c:v>
                </c:pt>
                <c:pt idx="60">
                  <c:v>Line 60</c:v>
                </c:pt>
                <c:pt idx="61">
                  <c:v>Line 61</c:v>
                </c:pt>
                <c:pt idx="62">
                  <c:v>Line 62</c:v>
                </c:pt>
                <c:pt idx="63">
                  <c:v>Line 63</c:v>
                </c:pt>
              </c:strCache>
            </c:strRef>
          </c:cat>
          <c:val>
            <c:numRef>
              <c:f>milc!$B$64:$BM$64</c:f>
              <c:numCache>
                <c:formatCode>General</c:formatCode>
                <c:ptCount val="64"/>
                <c:pt idx="0">
                  <c:v>6.1083600000000141E-3</c:v>
                </c:pt>
                <c:pt idx="1">
                  <c:v>0</c:v>
                </c:pt>
                <c:pt idx="2">
                  <c:v>0</c:v>
                </c:pt>
                <c:pt idx="3">
                  <c:v>6.1218200000000104E-3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3.0594099999999989E-2</c:v>
                </c:pt>
                <c:pt idx="9">
                  <c:v>0</c:v>
                </c:pt>
                <c:pt idx="10">
                  <c:v>0</c:v>
                </c:pt>
                <c:pt idx="11">
                  <c:v>2.4434899999999999E-2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6.1195800000000003E-3</c:v>
                </c:pt>
                <c:pt idx="16">
                  <c:v>0</c:v>
                </c:pt>
                <c:pt idx="17">
                  <c:v>0</c:v>
                </c:pt>
                <c:pt idx="18">
                  <c:v>6.1233199999999998E-3</c:v>
                </c:pt>
                <c:pt idx="19">
                  <c:v>6.1177000000000002E-3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5.5029000000000002E-2</c:v>
                </c:pt>
                <c:pt idx="25">
                  <c:v>6.1222000000000004E-3</c:v>
                </c:pt>
                <c:pt idx="26">
                  <c:v>6.1173299999999998E-3</c:v>
                </c:pt>
                <c:pt idx="27">
                  <c:v>6.1105999999999999E-3</c:v>
                </c:pt>
                <c:pt idx="28">
                  <c:v>1.22249E-2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0.82523400000000002</c:v>
                </c:pt>
                <c:pt idx="38">
                  <c:v>2.46929</c:v>
                </c:pt>
                <c:pt idx="39">
                  <c:v>5.7846200000000003</c:v>
                </c:pt>
                <c:pt idx="40">
                  <c:v>2.5285500000000001</c:v>
                </c:pt>
                <c:pt idx="41">
                  <c:v>2.47878</c:v>
                </c:pt>
                <c:pt idx="42">
                  <c:v>0</c:v>
                </c:pt>
                <c:pt idx="43">
                  <c:v>2.4445400000000006E-2</c:v>
                </c:pt>
                <c:pt idx="44">
                  <c:v>0</c:v>
                </c:pt>
                <c:pt idx="45">
                  <c:v>0</c:v>
                </c:pt>
                <c:pt idx="46">
                  <c:v>6.1218200000000104E-3</c:v>
                </c:pt>
                <c:pt idx="47">
                  <c:v>0</c:v>
                </c:pt>
                <c:pt idx="48">
                  <c:v>0</c:v>
                </c:pt>
                <c:pt idx="49">
                  <c:v>1.2241400000000001E-2</c:v>
                </c:pt>
                <c:pt idx="50">
                  <c:v>7.344390000000002E-2</c:v>
                </c:pt>
                <c:pt idx="51">
                  <c:v>6.1139599999999999E-3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4.8902700000000014E-2</c:v>
                </c:pt>
                <c:pt idx="57">
                  <c:v>0</c:v>
                </c:pt>
                <c:pt idx="58">
                  <c:v>6.1248199999999883E-3</c:v>
                </c:pt>
                <c:pt idx="59">
                  <c:v>6.1237000000000002E-3</c:v>
                </c:pt>
                <c:pt idx="60">
                  <c:v>5.8103199999999955</c:v>
                </c:pt>
                <c:pt idx="61">
                  <c:v>7.4067300000000014</c:v>
                </c:pt>
                <c:pt idx="62">
                  <c:v>0</c:v>
                </c:pt>
                <c:pt idx="63">
                  <c:v>39.247600000000006</c:v>
                </c:pt>
              </c:numCache>
            </c:numRef>
          </c:val>
        </c:ser>
        <c:ser>
          <c:idx val="63"/>
          <c:order val="63"/>
          <c:tx>
            <c:strRef>
              <c:f>milc!$A$65</c:f>
              <c:strCache>
                <c:ptCount val="1"/>
                <c:pt idx="0">
                  <c:v>Line 63</c:v>
                </c:pt>
              </c:strCache>
            </c:strRef>
          </c:tx>
          <c:cat>
            <c:strRef>
              <c:f>milc!$B$1:$BM$1</c:f>
              <c:strCache>
                <c:ptCount val="64"/>
                <c:pt idx="0">
                  <c:v>Line 0</c:v>
                </c:pt>
                <c:pt idx="1">
                  <c:v>Line 1</c:v>
                </c:pt>
                <c:pt idx="2">
                  <c:v>Line 2</c:v>
                </c:pt>
                <c:pt idx="3">
                  <c:v>Line 3</c:v>
                </c:pt>
                <c:pt idx="4">
                  <c:v>Line 4</c:v>
                </c:pt>
                <c:pt idx="5">
                  <c:v>Line 5</c:v>
                </c:pt>
                <c:pt idx="6">
                  <c:v>Line 6</c:v>
                </c:pt>
                <c:pt idx="7">
                  <c:v>Line 7</c:v>
                </c:pt>
                <c:pt idx="8">
                  <c:v>Line 8</c:v>
                </c:pt>
                <c:pt idx="9">
                  <c:v>Line 9</c:v>
                </c:pt>
                <c:pt idx="10">
                  <c:v>Line 10</c:v>
                </c:pt>
                <c:pt idx="11">
                  <c:v>Line 11</c:v>
                </c:pt>
                <c:pt idx="12">
                  <c:v>Line 12</c:v>
                </c:pt>
                <c:pt idx="13">
                  <c:v>Line 13</c:v>
                </c:pt>
                <c:pt idx="14">
                  <c:v>Line 14</c:v>
                </c:pt>
                <c:pt idx="15">
                  <c:v>Line 15</c:v>
                </c:pt>
                <c:pt idx="16">
                  <c:v>Line 16</c:v>
                </c:pt>
                <c:pt idx="17">
                  <c:v>Line 17</c:v>
                </c:pt>
                <c:pt idx="18">
                  <c:v>Line 18</c:v>
                </c:pt>
                <c:pt idx="19">
                  <c:v>Line 19</c:v>
                </c:pt>
                <c:pt idx="20">
                  <c:v>Line 20</c:v>
                </c:pt>
                <c:pt idx="21">
                  <c:v>Line 21</c:v>
                </c:pt>
                <c:pt idx="22">
                  <c:v>Line 22</c:v>
                </c:pt>
                <c:pt idx="23">
                  <c:v>Line 23</c:v>
                </c:pt>
                <c:pt idx="24">
                  <c:v>Line 24</c:v>
                </c:pt>
                <c:pt idx="25">
                  <c:v>Line 25</c:v>
                </c:pt>
                <c:pt idx="26">
                  <c:v>Line 26</c:v>
                </c:pt>
                <c:pt idx="27">
                  <c:v>Line 27</c:v>
                </c:pt>
                <c:pt idx="28">
                  <c:v>Line 28</c:v>
                </c:pt>
                <c:pt idx="29">
                  <c:v>Line 29</c:v>
                </c:pt>
                <c:pt idx="30">
                  <c:v>Line 30</c:v>
                </c:pt>
                <c:pt idx="31">
                  <c:v>Line 31</c:v>
                </c:pt>
                <c:pt idx="32">
                  <c:v>Line 32</c:v>
                </c:pt>
                <c:pt idx="33">
                  <c:v>Line 33</c:v>
                </c:pt>
                <c:pt idx="34">
                  <c:v>Line 34</c:v>
                </c:pt>
                <c:pt idx="35">
                  <c:v>Line 35</c:v>
                </c:pt>
                <c:pt idx="36">
                  <c:v>Line 36</c:v>
                </c:pt>
                <c:pt idx="37">
                  <c:v>Line 37</c:v>
                </c:pt>
                <c:pt idx="38">
                  <c:v>Line 38</c:v>
                </c:pt>
                <c:pt idx="39">
                  <c:v>Line 39</c:v>
                </c:pt>
                <c:pt idx="40">
                  <c:v>Line 40</c:v>
                </c:pt>
                <c:pt idx="41">
                  <c:v>Line 41</c:v>
                </c:pt>
                <c:pt idx="42">
                  <c:v>Line 42</c:v>
                </c:pt>
                <c:pt idx="43">
                  <c:v>Line 43</c:v>
                </c:pt>
                <c:pt idx="44">
                  <c:v>Line 44</c:v>
                </c:pt>
                <c:pt idx="45">
                  <c:v>Line 45</c:v>
                </c:pt>
                <c:pt idx="46">
                  <c:v>Line 46</c:v>
                </c:pt>
                <c:pt idx="47">
                  <c:v>Line 47</c:v>
                </c:pt>
                <c:pt idx="48">
                  <c:v>Line 48</c:v>
                </c:pt>
                <c:pt idx="49">
                  <c:v>Line 49</c:v>
                </c:pt>
                <c:pt idx="50">
                  <c:v>Line 50</c:v>
                </c:pt>
                <c:pt idx="51">
                  <c:v>Line 51</c:v>
                </c:pt>
                <c:pt idx="52">
                  <c:v>Line 52</c:v>
                </c:pt>
                <c:pt idx="53">
                  <c:v>Line 53</c:v>
                </c:pt>
                <c:pt idx="54">
                  <c:v>Line 54</c:v>
                </c:pt>
                <c:pt idx="55">
                  <c:v>Line 55</c:v>
                </c:pt>
                <c:pt idx="56">
                  <c:v>Line 56</c:v>
                </c:pt>
                <c:pt idx="57">
                  <c:v>Line 57</c:v>
                </c:pt>
                <c:pt idx="58">
                  <c:v>Line 58</c:v>
                </c:pt>
                <c:pt idx="59">
                  <c:v>Line 59</c:v>
                </c:pt>
                <c:pt idx="60">
                  <c:v>Line 60</c:v>
                </c:pt>
                <c:pt idx="61">
                  <c:v>Line 61</c:v>
                </c:pt>
                <c:pt idx="62">
                  <c:v>Line 62</c:v>
                </c:pt>
                <c:pt idx="63">
                  <c:v>Line 63</c:v>
                </c:pt>
              </c:strCache>
            </c:strRef>
          </c:cat>
          <c:val>
            <c:numRef>
              <c:f>milc!$B$65:$BM$65</c:f>
              <c:numCache>
                <c:formatCode>General</c:formatCode>
                <c:ptCount val="6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3.6713000000000016E-2</c:v>
                </c:pt>
                <c:pt idx="9">
                  <c:v>0</c:v>
                </c:pt>
                <c:pt idx="10">
                  <c:v>6.1173299999999998E-3</c:v>
                </c:pt>
                <c:pt idx="11">
                  <c:v>6.1087400000000144E-3</c:v>
                </c:pt>
                <c:pt idx="12">
                  <c:v>0</c:v>
                </c:pt>
                <c:pt idx="13">
                  <c:v>0</c:v>
                </c:pt>
                <c:pt idx="14">
                  <c:v>6.1158300000000001E-3</c:v>
                </c:pt>
                <c:pt idx="15">
                  <c:v>0</c:v>
                </c:pt>
                <c:pt idx="16">
                  <c:v>6.1154599999999996E-3</c:v>
                </c:pt>
                <c:pt idx="17">
                  <c:v>0</c:v>
                </c:pt>
                <c:pt idx="18">
                  <c:v>0</c:v>
                </c:pt>
                <c:pt idx="19">
                  <c:v>6.1177000000000002E-3</c:v>
                </c:pt>
                <c:pt idx="20">
                  <c:v>6.1147099999999998E-3</c:v>
                </c:pt>
                <c:pt idx="21">
                  <c:v>0</c:v>
                </c:pt>
                <c:pt idx="22">
                  <c:v>6.1214500000000014E-3</c:v>
                </c:pt>
                <c:pt idx="23">
                  <c:v>6.1237000000000002E-3</c:v>
                </c:pt>
                <c:pt idx="24">
                  <c:v>3.0571700000000052E-2</c:v>
                </c:pt>
                <c:pt idx="25">
                  <c:v>6.1222000000000004E-3</c:v>
                </c:pt>
                <c:pt idx="26">
                  <c:v>0</c:v>
                </c:pt>
                <c:pt idx="27">
                  <c:v>5.4995400000000146E-2</c:v>
                </c:pt>
                <c:pt idx="28">
                  <c:v>0</c:v>
                </c:pt>
                <c:pt idx="29">
                  <c:v>1.2236199999999999E-2</c:v>
                </c:pt>
                <c:pt idx="30">
                  <c:v>1.22436E-2</c:v>
                </c:pt>
                <c:pt idx="31">
                  <c:v>0</c:v>
                </c:pt>
                <c:pt idx="32">
                  <c:v>1.8346399999999999E-2</c:v>
                </c:pt>
                <c:pt idx="33">
                  <c:v>0</c:v>
                </c:pt>
                <c:pt idx="34">
                  <c:v>0</c:v>
                </c:pt>
                <c:pt idx="35">
                  <c:v>1.2222E-2</c:v>
                </c:pt>
                <c:pt idx="36">
                  <c:v>6.1143400000000002E-3</c:v>
                </c:pt>
                <c:pt idx="37">
                  <c:v>0</c:v>
                </c:pt>
                <c:pt idx="38">
                  <c:v>0.81902100000000144</c:v>
                </c:pt>
                <c:pt idx="39">
                  <c:v>2.48</c:v>
                </c:pt>
                <c:pt idx="40">
                  <c:v>6.6389799999999966</c:v>
                </c:pt>
                <c:pt idx="41">
                  <c:v>2.47878</c:v>
                </c:pt>
                <c:pt idx="42">
                  <c:v>4.9731199999999998</c:v>
                </c:pt>
                <c:pt idx="43">
                  <c:v>2.4445400000000006E-2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6.1207000000000024E-3</c:v>
                </c:pt>
                <c:pt idx="50">
                  <c:v>1.2240700000000005E-2</c:v>
                </c:pt>
                <c:pt idx="51">
                  <c:v>4.8911700000000002E-2</c:v>
                </c:pt>
                <c:pt idx="52">
                  <c:v>0</c:v>
                </c:pt>
                <c:pt idx="53">
                  <c:v>1.8359899999999998E-2</c:v>
                </c:pt>
                <c:pt idx="54">
                  <c:v>0</c:v>
                </c:pt>
                <c:pt idx="55">
                  <c:v>1.8367700000000001E-2</c:v>
                </c:pt>
                <c:pt idx="56">
                  <c:v>3.05642E-2</c:v>
                </c:pt>
                <c:pt idx="57">
                  <c:v>1.8343000000000043E-2</c:v>
                </c:pt>
                <c:pt idx="58">
                  <c:v>6.1248199999999883E-3</c:v>
                </c:pt>
                <c:pt idx="59">
                  <c:v>5.5113300000000004E-2</c:v>
                </c:pt>
                <c:pt idx="60">
                  <c:v>0</c:v>
                </c:pt>
                <c:pt idx="61">
                  <c:v>5.8016300000000003</c:v>
                </c:pt>
                <c:pt idx="62">
                  <c:v>7.4670799999999975</c:v>
                </c:pt>
                <c:pt idx="63">
                  <c:v>0</c:v>
                </c:pt>
              </c:numCache>
            </c:numRef>
          </c:val>
        </c:ser>
        <c:shape val="box"/>
        <c:axId val="85521152"/>
        <c:axId val="85522688"/>
        <c:axId val="85504896"/>
      </c:bar3DChart>
      <c:catAx>
        <c:axId val="85521152"/>
        <c:scaling>
          <c:orientation val="minMax"/>
        </c:scaling>
        <c:axPos val="b"/>
        <c:majorTickMark val="none"/>
        <c:tickLblPos val="nextTo"/>
        <c:crossAx val="85522688"/>
        <c:crosses val="autoZero"/>
        <c:auto val="1"/>
        <c:lblAlgn val="ctr"/>
        <c:lblOffset val="100"/>
      </c:catAx>
      <c:valAx>
        <c:axId val="85522688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 smtClean="0"/>
                  <a:t>% of Accesses</a:t>
                </a:r>
                <a:endParaRPr lang="en-US" dirty="0"/>
              </a:p>
            </c:rich>
          </c:tx>
          <c:layout/>
        </c:title>
        <c:numFmt formatCode="General" sourceLinked="1"/>
        <c:majorTickMark val="none"/>
        <c:tickLblPos val="nextTo"/>
        <c:crossAx val="85521152"/>
        <c:crosses val="autoZero"/>
        <c:crossBetween val="between"/>
      </c:valAx>
      <c:serAx>
        <c:axId val="85504896"/>
        <c:scaling>
          <c:orientation val="minMax"/>
        </c:scaling>
        <c:axPos val="b"/>
        <c:majorTickMark val="none"/>
        <c:tickLblPos val="nextTo"/>
        <c:crossAx val="85522688"/>
        <c:crosses val="autoZero"/>
      </c:serAx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/>
            </a:pPr>
            <a:r>
              <a:rPr lang="en-US"/>
              <a:t>libquantum</a:t>
            </a:r>
          </a:p>
        </c:rich>
      </c:tx>
      <c:layout/>
    </c:title>
    <c:view3D>
      <c:perspective val="30"/>
    </c:view3D>
    <c:plotArea>
      <c:layout/>
      <c:bar3DChart>
        <c:barDir val="col"/>
        <c:grouping val="standard"/>
        <c:ser>
          <c:idx val="0"/>
          <c:order val="0"/>
          <c:tx>
            <c:strRef>
              <c:f>libquantum!$A$2</c:f>
              <c:strCache>
                <c:ptCount val="1"/>
                <c:pt idx="0">
                  <c:v>Line 0</c:v>
                </c:pt>
              </c:strCache>
            </c:strRef>
          </c:tx>
          <c:cat>
            <c:strRef>
              <c:f>libquantum!$B$1:$BM$1</c:f>
              <c:strCache>
                <c:ptCount val="64"/>
                <c:pt idx="0">
                  <c:v>Line 0</c:v>
                </c:pt>
                <c:pt idx="1">
                  <c:v>Line 1</c:v>
                </c:pt>
                <c:pt idx="2">
                  <c:v>Line 2</c:v>
                </c:pt>
                <c:pt idx="3">
                  <c:v>Line 3</c:v>
                </c:pt>
                <c:pt idx="4">
                  <c:v>Line 4</c:v>
                </c:pt>
                <c:pt idx="5">
                  <c:v>Line 5</c:v>
                </c:pt>
                <c:pt idx="6">
                  <c:v>Line 6</c:v>
                </c:pt>
                <c:pt idx="7">
                  <c:v>Line 7</c:v>
                </c:pt>
                <c:pt idx="8">
                  <c:v>Line 8</c:v>
                </c:pt>
                <c:pt idx="9">
                  <c:v>Line 9</c:v>
                </c:pt>
                <c:pt idx="10">
                  <c:v>Line 10</c:v>
                </c:pt>
                <c:pt idx="11">
                  <c:v>Line 11</c:v>
                </c:pt>
                <c:pt idx="12">
                  <c:v>Line 12</c:v>
                </c:pt>
                <c:pt idx="13">
                  <c:v>Line 13</c:v>
                </c:pt>
                <c:pt idx="14">
                  <c:v>Line 14</c:v>
                </c:pt>
                <c:pt idx="15">
                  <c:v>Line 15</c:v>
                </c:pt>
                <c:pt idx="16">
                  <c:v>Line 16</c:v>
                </c:pt>
                <c:pt idx="17">
                  <c:v>Line 17</c:v>
                </c:pt>
                <c:pt idx="18">
                  <c:v>Line 18</c:v>
                </c:pt>
                <c:pt idx="19">
                  <c:v>Line 19</c:v>
                </c:pt>
                <c:pt idx="20">
                  <c:v>Line 20</c:v>
                </c:pt>
                <c:pt idx="21">
                  <c:v>Line 21</c:v>
                </c:pt>
                <c:pt idx="22">
                  <c:v>Line 22</c:v>
                </c:pt>
                <c:pt idx="23">
                  <c:v>Line 23</c:v>
                </c:pt>
                <c:pt idx="24">
                  <c:v>Line 24</c:v>
                </c:pt>
                <c:pt idx="25">
                  <c:v>Line 25</c:v>
                </c:pt>
                <c:pt idx="26">
                  <c:v>Line 26</c:v>
                </c:pt>
                <c:pt idx="27">
                  <c:v>Line 27</c:v>
                </c:pt>
                <c:pt idx="28">
                  <c:v>Line 28</c:v>
                </c:pt>
                <c:pt idx="29">
                  <c:v>Line 29</c:v>
                </c:pt>
                <c:pt idx="30">
                  <c:v>Line 30</c:v>
                </c:pt>
                <c:pt idx="31">
                  <c:v>Line 31</c:v>
                </c:pt>
                <c:pt idx="32">
                  <c:v>Line 32</c:v>
                </c:pt>
                <c:pt idx="33">
                  <c:v>Line 33</c:v>
                </c:pt>
                <c:pt idx="34">
                  <c:v>Line 34</c:v>
                </c:pt>
                <c:pt idx="35">
                  <c:v>Line 35</c:v>
                </c:pt>
                <c:pt idx="36">
                  <c:v>Line 36</c:v>
                </c:pt>
                <c:pt idx="37">
                  <c:v>Line 37</c:v>
                </c:pt>
                <c:pt idx="38">
                  <c:v>Line 38</c:v>
                </c:pt>
                <c:pt idx="39">
                  <c:v>Line 39</c:v>
                </c:pt>
                <c:pt idx="40">
                  <c:v>Line 40</c:v>
                </c:pt>
                <c:pt idx="41">
                  <c:v>Line 41</c:v>
                </c:pt>
                <c:pt idx="42">
                  <c:v>Line 42</c:v>
                </c:pt>
                <c:pt idx="43">
                  <c:v>Line 43</c:v>
                </c:pt>
                <c:pt idx="44">
                  <c:v>Line 44</c:v>
                </c:pt>
                <c:pt idx="45">
                  <c:v>Line 45</c:v>
                </c:pt>
                <c:pt idx="46">
                  <c:v>Line 46</c:v>
                </c:pt>
                <c:pt idx="47">
                  <c:v>Line 47</c:v>
                </c:pt>
                <c:pt idx="48">
                  <c:v>Line 48</c:v>
                </c:pt>
                <c:pt idx="49">
                  <c:v>Line 49</c:v>
                </c:pt>
                <c:pt idx="50">
                  <c:v>Line 50</c:v>
                </c:pt>
                <c:pt idx="51">
                  <c:v>Line 51</c:v>
                </c:pt>
                <c:pt idx="52">
                  <c:v>Line 52</c:v>
                </c:pt>
                <c:pt idx="53">
                  <c:v>Line 53</c:v>
                </c:pt>
                <c:pt idx="54">
                  <c:v>Line 54</c:v>
                </c:pt>
                <c:pt idx="55">
                  <c:v>Line 55</c:v>
                </c:pt>
                <c:pt idx="56">
                  <c:v>Line 56</c:v>
                </c:pt>
                <c:pt idx="57">
                  <c:v>Line 57</c:v>
                </c:pt>
                <c:pt idx="58">
                  <c:v>Line 58</c:v>
                </c:pt>
                <c:pt idx="59">
                  <c:v>Line 59</c:v>
                </c:pt>
                <c:pt idx="60">
                  <c:v>Line 60</c:v>
                </c:pt>
                <c:pt idx="61">
                  <c:v>Line 61</c:v>
                </c:pt>
                <c:pt idx="62">
                  <c:v>Line 62</c:v>
                </c:pt>
                <c:pt idx="63">
                  <c:v>Line 63</c:v>
                </c:pt>
              </c:strCache>
            </c:strRef>
          </c:cat>
          <c:val>
            <c:numRef>
              <c:f>libquantum!$B$2:$BM$2</c:f>
              <c:numCache>
                <c:formatCode>General</c:formatCode>
                <c:ptCount val="64"/>
                <c:pt idx="0">
                  <c:v>0</c:v>
                </c:pt>
                <c:pt idx="1">
                  <c:v>99.403099999999995</c:v>
                </c:pt>
                <c:pt idx="2">
                  <c:v>2.0616000000000002E-2</c:v>
                </c:pt>
                <c:pt idx="3">
                  <c:v>1.2374700000000001E-2</c:v>
                </c:pt>
                <c:pt idx="4">
                  <c:v>4.1243899999999854E-2</c:v>
                </c:pt>
                <c:pt idx="5">
                  <c:v>0</c:v>
                </c:pt>
                <c:pt idx="6">
                  <c:v>4.1228599999999956E-3</c:v>
                </c:pt>
                <c:pt idx="7">
                  <c:v>0</c:v>
                </c:pt>
                <c:pt idx="8">
                  <c:v>0</c:v>
                </c:pt>
                <c:pt idx="9">
                  <c:v>4.11641E-3</c:v>
                </c:pt>
                <c:pt idx="10">
                  <c:v>7.011760000000021E-2</c:v>
                </c:pt>
                <c:pt idx="11">
                  <c:v>4.1194600000000114E-3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4.1196300000000104E-3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9.8863100000000023E-2</c:v>
                </c:pt>
                <c:pt idx="25">
                  <c:v>2.8842199999999998E-2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4.1221799999999875E-3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4.1223499999999995E-3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8.2545700000000027E-3</c:v>
                </c:pt>
              </c:numCache>
            </c:numRef>
          </c:val>
        </c:ser>
        <c:ser>
          <c:idx val="1"/>
          <c:order val="1"/>
          <c:tx>
            <c:strRef>
              <c:f>libquantum!$A$3</c:f>
              <c:strCache>
                <c:ptCount val="1"/>
                <c:pt idx="0">
                  <c:v>Line 1</c:v>
                </c:pt>
              </c:strCache>
            </c:strRef>
          </c:tx>
          <c:cat>
            <c:strRef>
              <c:f>libquantum!$B$1:$BM$1</c:f>
              <c:strCache>
                <c:ptCount val="64"/>
                <c:pt idx="0">
                  <c:v>Line 0</c:v>
                </c:pt>
                <c:pt idx="1">
                  <c:v>Line 1</c:v>
                </c:pt>
                <c:pt idx="2">
                  <c:v>Line 2</c:v>
                </c:pt>
                <c:pt idx="3">
                  <c:v>Line 3</c:v>
                </c:pt>
                <c:pt idx="4">
                  <c:v>Line 4</c:v>
                </c:pt>
                <c:pt idx="5">
                  <c:v>Line 5</c:v>
                </c:pt>
                <c:pt idx="6">
                  <c:v>Line 6</c:v>
                </c:pt>
                <c:pt idx="7">
                  <c:v>Line 7</c:v>
                </c:pt>
                <c:pt idx="8">
                  <c:v>Line 8</c:v>
                </c:pt>
                <c:pt idx="9">
                  <c:v>Line 9</c:v>
                </c:pt>
                <c:pt idx="10">
                  <c:v>Line 10</c:v>
                </c:pt>
                <c:pt idx="11">
                  <c:v>Line 11</c:v>
                </c:pt>
                <c:pt idx="12">
                  <c:v>Line 12</c:v>
                </c:pt>
                <c:pt idx="13">
                  <c:v>Line 13</c:v>
                </c:pt>
                <c:pt idx="14">
                  <c:v>Line 14</c:v>
                </c:pt>
                <c:pt idx="15">
                  <c:v>Line 15</c:v>
                </c:pt>
                <c:pt idx="16">
                  <c:v>Line 16</c:v>
                </c:pt>
                <c:pt idx="17">
                  <c:v>Line 17</c:v>
                </c:pt>
                <c:pt idx="18">
                  <c:v>Line 18</c:v>
                </c:pt>
                <c:pt idx="19">
                  <c:v>Line 19</c:v>
                </c:pt>
                <c:pt idx="20">
                  <c:v>Line 20</c:v>
                </c:pt>
                <c:pt idx="21">
                  <c:v>Line 21</c:v>
                </c:pt>
                <c:pt idx="22">
                  <c:v>Line 22</c:v>
                </c:pt>
                <c:pt idx="23">
                  <c:v>Line 23</c:v>
                </c:pt>
                <c:pt idx="24">
                  <c:v>Line 24</c:v>
                </c:pt>
                <c:pt idx="25">
                  <c:v>Line 25</c:v>
                </c:pt>
                <c:pt idx="26">
                  <c:v>Line 26</c:v>
                </c:pt>
                <c:pt idx="27">
                  <c:v>Line 27</c:v>
                </c:pt>
                <c:pt idx="28">
                  <c:v>Line 28</c:v>
                </c:pt>
                <c:pt idx="29">
                  <c:v>Line 29</c:v>
                </c:pt>
                <c:pt idx="30">
                  <c:v>Line 30</c:v>
                </c:pt>
                <c:pt idx="31">
                  <c:v>Line 31</c:v>
                </c:pt>
                <c:pt idx="32">
                  <c:v>Line 32</c:v>
                </c:pt>
                <c:pt idx="33">
                  <c:v>Line 33</c:v>
                </c:pt>
                <c:pt idx="34">
                  <c:v>Line 34</c:v>
                </c:pt>
                <c:pt idx="35">
                  <c:v>Line 35</c:v>
                </c:pt>
                <c:pt idx="36">
                  <c:v>Line 36</c:v>
                </c:pt>
                <c:pt idx="37">
                  <c:v>Line 37</c:v>
                </c:pt>
                <c:pt idx="38">
                  <c:v>Line 38</c:v>
                </c:pt>
                <c:pt idx="39">
                  <c:v>Line 39</c:v>
                </c:pt>
                <c:pt idx="40">
                  <c:v>Line 40</c:v>
                </c:pt>
                <c:pt idx="41">
                  <c:v>Line 41</c:v>
                </c:pt>
                <c:pt idx="42">
                  <c:v>Line 42</c:v>
                </c:pt>
                <c:pt idx="43">
                  <c:v>Line 43</c:v>
                </c:pt>
                <c:pt idx="44">
                  <c:v>Line 44</c:v>
                </c:pt>
                <c:pt idx="45">
                  <c:v>Line 45</c:v>
                </c:pt>
                <c:pt idx="46">
                  <c:v>Line 46</c:v>
                </c:pt>
                <c:pt idx="47">
                  <c:v>Line 47</c:v>
                </c:pt>
                <c:pt idx="48">
                  <c:v>Line 48</c:v>
                </c:pt>
                <c:pt idx="49">
                  <c:v>Line 49</c:v>
                </c:pt>
                <c:pt idx="50">
                  <c:v>Line 50</c:v>
                </c:pt>
                <c:pt idx="51">
                  <c:v>Line 51</c:v>
                </c:pt>
                <c:pt idx="52">
                  <c:v>Line 52</c:v>
                </c:pt>
                <c:pt idx="53">
                  <c:v>Line 53</c:v>
                </c:pt>
                <c:pt idx="54">
                  <c:v>Line 54</c:v>
                </c:pt>
                <c:pt idx="55">
                  <c:v>Line 55</c:v>
                </c:pt>
                <c:pt idx="56">
                  <c:v>Line 56</c:v>
                </c:pt>
                <c:pt idx="57">
                  <c:v>Line 57</c:v>
                </c:pt>
                <c:pt idx="58">
                  <c:v>Line 58</c:v>
                </c:pt>
                <c:pt idx="59">
                  <c:v>Line 59</c:v>
                </c:pt>
                <c:pt idx="60">
                  <c:v>Line 60</c:v>
                </c:pt>
                <c:pt idx="61">
                  <c:v>Line 61</c:v>
                </c:pt>
                <c:pt idx="62">
                  <c:v>Line 62</c:v>
                </c:pt>
                <c:pt idx="63">
                  <c:v>Line 63</c:v>
                </c:pt>
              </c:strCache>
            </c:strRef>
          </c:cat>
          <c:val>
            <c:numRef>
              <c:f>libquantum!$B$3:$BM$3</c:f>
              <c:numCache>
                <c:formatCode>General</c:formatCode>
                <c:ptCount val="64"/>
                <c:pt idx="0">
                  <c:v>0.20603299999999999</c:v>
                </c:pt>
                <c:pt idx="1">
                  <c:v>0</c:v>
                </c:pt>
                <c:pt idx="2">
                  <c:v>99.686599999999999</c:v>
                </c:pt>
                <c:pt idx="3">
                  <c:v>2.06245E-2</c:v>
                </c:pt>
                <c:pt idx="4">
                  <c:v>8.248779999999999E-3</c:v>
                </c:pt>
                <c:pt idx="5">
                  <c:v>8.2436800000000067E-3</c:v>
                </c:pt>
                <c:pt idx="6">
                  <c:v>0</c:v>
                </c:pt>
                <c:pt idx="7">
                  <c:v>4.1238799999999999E-3</c:v>
                </c:pt>
                <c:pt idx="8">
                  <c:v>4.1204799999999975E-3</c:v>
                </c:pt>
                <c:pt idx="9">
                  <c:v>2.0582099999999989E-2</c:v>
                </c:pt>
                <c:pt idx="10">
                  <c:v>8.2491199999999987E-3</c:v>
                </c:pt>
                <c:pt idx="11">
                  <c:v>0</c:v>
                </c:pt>
                <c:pt idx="12">
                  <c:v>0</c:v>
                </c:pt>
                <c:pt idx="13">
                  <c:v>4.1186199999999999E-3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8.2379100000000011E-3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4.12065E-3</c:v>
                </c:pt>
                <c:pt idx="49">
                  <c:v>0</c:v>
                </c:pt>
                <c:pt idx="50">
                  <c:v>4.1213300000000003E-3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4.1186199999999999E-3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</c:numCache>
            </c:numRef>
          </c:val>
        </c:ser>
        <c:ser>
          <c:idx val="2"/>
          <c:order val="2"/>
          <c:tx>
            <c:strRef>
              <c:f>libquantum!$A$4</c:f>
              <c:strCache>
                <c:ptCount val="1"/>
                <c:pt idx="0">
                  <c:v>Line 2</c:v>
                </c:pt>
              </c:strCache>
            </c:strRef>
          </c:tx>
          <c:cat>
            <c:strRef>
              <c:f>libquantum!$B$1:$BM$1</c:f>
              <c:strCache>
                <c:ptCount val="64"/>
                <c:pt idx="0">
                  <c:v>Line 0</c:v>
                </c:pt>
                <c:pt idx="1">
                  <c:v>Line 1</c:v>
                </c:pt>
                <c:pt idx="2">
                  <c:v>Line 2</c:v>
                </c:pt>
                <c:pt idx="3">
                  <c:v>Line 3</c:v>
                </c:pt>
                <c:pt idx="4">
                  <c:v>Line 4</c:v>
                </c:pt>
                <c:pt idx="5">
                  <c:v>Line 5</c:v>
                </c:pt>
                <c:pt idx="6">
                  <c:v>Line 6</c:v>
                </c:pt>
                <c:pt idx="7">
                  <c:v>Line 7</c:v>
                </c:pt>
                <c:pt idx="8">
                  <c:v>Line 8</c:v>
                </c:pt>
                <c:pt idx="9">
                  <c:v>Line 9</c:v>
                </c:pt>
                <c:pt idx="10">
                  <c:v>Line 10</c:v>
                </c:pt>
                <c:pt idx="11">
                  <c:v>Line 11</c:v>
                </c:pt>
                <c:pt idx="12">
                  <c:v>Line 12</c:v>
                </c:pt>
                <c:pt idx="13">
                  <c:v>Line 13</c:v>
                </c:pt>
                <c:pt idx="14">
                  <c:v>Line 14</c:v>
                </c:pt>
                <c:pt idx="15">
                  <c:v>Line 15</c:v>
                </c:pt>
                <c:pt idx="16">
                  <c:v>Line 16</c:v>
                </c:pt>
                <c:pt idx="17">
                  <c:v>Line 17</c:v>
                </c:pt>
                <c:pt idx="18">
                  <c:v>Line 18</c:v>
                </c:pt>
                <c:pt idx="19">
                  <c:v>Line 19</c:v>
                </c:pt>
                <c:pt idx="20">
                  <c:v>Line 20</c:v>
                </c:pt>
                <c:pt idx="21">
                  <c:v>Line 21</c:v>
                </c:pt>
                <c:pt idx="22">
                  <c:v>Line 22</c:v>
                </c:pt>
                <c:pt idx="23">
                  <c:v>Line 23</c:v>
                </c:pt>
                <c:pt idx="24">
                  <c:v>Line 24</c:v>
                </c:pt>
                <c:pt idx="25">
                  <c:v>Line 25</c:v>
                </c:pt>
                <c:pt idx="26">
                  <c:v>Line 26</c:v>
                </c:pt>
                <c:pt idx="27">
                  <c:v>Line 27</c:v>
                </c:pt>
                <c:pt idx="28">
                  <c:v>Line 28</c:v>
                </c:pt>
                <c:pt idx="29">
                  <c:v>Line 29</c:v>
                </c:pt>
                <c:pt idx="30">
                  <c:v>Line 30</c:v>
                </c:pt>
                <c:pt idx="31">
                  <c:v>Line 31</c:v>
                </c:pt>
                <c:pt idx="32">
                  <c:v>Line 32</c:v>
                </c:pt>
                <c:pt idx="33">
                  <c:v>Line 33</c:v>
                </c:pt>
                <c:pt idx="34">
                  <c:v>Line 34</c:v>
                </c:pt>
                <c:pt idx="35">
                  <c:v>Line 35</c:v>
                </c:pt>
                <c:pt idx="36">
                  <c:v>Line 36</c:v>
                </c:pt>
                <c:pt idx="37">
                  <c:v>Line 37</c:v>
                </c:pt>
                <c:pt idx="38">
                  <c:v>Line 38</c:v>
                </c:pt>
                <c:pt idx="39">
                  <c:v>Line 39</c:v>
                </c:pt>
                <c:pt idx="40">
                  <c:v>Line 40</c:v>
                </c:pt>
                <c:pt idx="41">
                  <c:v>Line 41</c:v>
                </c:pt>
                <c:pt idx="42">
                  <c:v>Line 42</c:v>
                </c:pt>
                <c:pt idx="43">
                  <c:v>Line 43</c:v>
                </c:pt>
                <c:pt idx="44">
                  <c:v>Line 44</c:v>
                </c:pt>
                <c:pt idx="45">
                  <c:v>Line 45</c:v>
                </c:pt>
                <c:pt idx="46">
                  <c:v>Line 46</c:v>
                </c:pt>
                <c:pt idx="47">
                  <c:v>Line 47</c:v>
                </c:pt>
                <c:pt idx="48">
                  <c:v>Line 48</c:v>
                </c:pt>
                <c:pt idx="49">
                  <c:v>Line 49</c:v>
                </c:pt>
                <c:pt idx="50">
                  <c:v>Line 50</c:v>
                </c:pt>
                <c:pt idx="51">
                  <c:v>Line 51</c:v>
                </c:pt>
                <c:pt idx="52">
                  <c:v>Line 52</c:v>
                </c:pt>
                <c:pt idx="53">
                  <c:v>Line 53</c:v>
                </c:pt>
                <c:pt idx="54">
                  <c:v>Line 54</c:v>
                </c:pt>
                <c:pt idx="55">
                  <c:v>Line 55</c:v>
                </c:pt>
                <c:pt idx="56">
                  <c:v>Line 56</c:v>
                </c:pt>
                <c:pt idx="57">
                  <c:v>Line 57</c:v>
                </c:pt>
                <c:pt idx="58">
                  <c:v>Line 58</c:v>
                </c:pt>
                <c:pt idx="59">
                  <c:v>Line 59</c:v>
                </c:pt>
                <c:pt idx="60">
                  <c:v>Line 60</c:v>
                </c:pt>
                <c:pt idx="61">
                  <c:v>Line 61</c:v>
                </c:pt>
                <c:pt idx="62">
                  <c:v>Line 62</c:v>
                </c:pt>
                <c:pt idx="63">
                  <c:v>Line 63</c:v>
                </c:pt>
              </c:strCache>
            </c:strRef>
          </c:cat>
          <c:val>
            <c:numRef>
              <c:f>libquantum!$B$4:$BM$4</c:f>
              <c:numCache>
                <c:formatCode>General</c:formatCode>
                <c:ptCount val="64"/>
                <c:pt idx="0">
                  <c:v>2.8844600000000001E-2</c:v>
                </c:pt>
                <c:pt idx="1">
                  <c:v>8.2331600000000015E-3</c:v>
                </c:pt>
                <c:pt idx="2">
                  <c:v>0</c:v>
                </c:pt>
                <c:pt idx="3">
                  <c:v>99.736000000000004</c:v>
                </c:pt>
                <c:pt idx="4">
                  <c:v>2.4746299999999999E-2</c:v>
                </c:pt>
                <c:pt idx="5">
                  <c:v>8.2436800000000067E-3</c:v>
                </c:pt>
                <c:pt idx="6">
                  <c:v>8.2457200000000015E-3</c:v>
                </c:pt>
                <c:pt idx="7">
                  <c:v>4.1238799999999999E-3</c:v>
                </c:pt>
                <c:pt idx="8">
                  <c:v>4.1204799999999975E-3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5.7667800000000012E-2</c:v>
                </c:pt>
                <c:pt idx="13">
                  <c:v>1.6474500000000041E-2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4.1189599999999996E-3</c:v>
                </c:pt>
                <c:pt idx="20">
                  <c:v>4.1196300000000104E-3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4.1203099999999986E-3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4.1223499999999995E-3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4.1242199999999875E-3</c:v>
                </c:pt>
                <c:pt idx="47">
                  <c:v>0</c:v>
                </c:pt>
                <c:pt idx="48">
                  <c:v>4.12065E-3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</c:numCache>
            </c:numRef>
          </c:val>
        </c:ser>
        <c:ser>
          <c:idx val="3"/>
          <c:order val="3"/>
          <c:tx>
            <c:strRef>
              <c:f>libquantum!$A$5</c:f>
              <c:strCache>
                <c:ptCount val="1"/>
                <c:pt idx="0">
                  <c:v>Line 3</c:v>
                </c:pt>
              </c:strCache>
            </c:strRef>
          </c:tx>
          <c:cat>
            <c:strRef>
              <c:f>libquantum!$B$1:$BM$1</c:f>
              <c:strCache>
                <c:ptCount val="64"/>
                <c:pt idx="0">
                  <c:v>Line 0</c:v>
                </c:pt>
                <c:pt idx="1">
                  <c:v>Line 1</c:v>
                </c:pt>
                <c:pt idx="2">
                  <c:v>Line 2</c:v>
                </c:pt>
                <c:pt idx="3">
                  <c:v>Line 3</c:v>
                </c:pt>
                <c:pt idx="4">
                  <c:v>Line 4</c:v>
                </c:pt>
                <c:pt idx="5">
                  <c:v>Line 5</c:v>
                </c:pt>
                <c:pt idx="6">
                  <c:v>Line 6</c:v>
                </c:pt>
                <c:pt idx="7">
                  <c:v>Line 7</c:v>
                </c:pt>
                <c:pt idx="8">
                  <c:v>Line 8</c:v>
                </c:pt>
                <c:pt idx="9">
                  <c:v>Line 9</c:v>
                </c:pt>
                <c:pt idx="10">
                  <c:v>Line 10</c:v>
                </c:pt>
                <c:pt idx="11">
                  <c:v>Line 11</c:v>
                </c:pt>
                <c:pt idx="12">
                  <c:v>Line 12</c:v>
                </c:pt>
                <c:pt idx="13">
                  <c:v>Line 13</c:v>
                </c:pt>
                <c:pt idx="14">
                  <c:v>Line 14</c:v>
                </c:pt>
                <c:pt idx="15">
                  <c:v>Line 15</c:v>
                </c:pt>
                <c:pt idx="16">
                  <c:v>Line 16</c:v>
                </c:pt>
                <c:pt idx="17">
                  <c:v>Line 17</c:v>
                </c:pt>
                <c:pt idx="18">
                  <c:v>Line 18</c:v>
                </c:pt>
                <c:pt idx="19">
                  <c:v>Line 19</c:v>
                </c:pt>
                <c:pt idx="20">
                  <c:v>Line 20</c:v>
                </c:pt>
                <c:pt idx="21">
                  <c:v>Line 21</c:v>
                </c:pt>
                <c:pt idx="22">
                  <c:v>Line 22</c:v>
                </c:pt>
                <c:pt idx="23">
                  <c:v>Line 23</c:v>
                </c:pt>
                <c:pt idx="24">
                  <c:v>Line 24</c:v>
                </c:pt>
                <c:pt idx="25">
                  <c:v>Line 25</c:v>
                </c:pt>
                <c:pt idx="26">
                  <c:v>Line 26</c:v>
                </c:pt>
                <c:pt idx="27">
                  <c:v>Line 27</c:v>
                </c:pt>
                <c:pt idx="28">
                  <c:v>Line 28</c:v>
                </c:pt>
                <c:pt idx="29">
                  <c:v>Line 29</c:v>
                </c:pt>
                <c:pt idx="30">
                  <c:v>Line 30</c:v>
                </c:pt>
                <c:pt idx="31">
                  <c:v>Line 31</c:v>
                </c:pt>
                <c:pt idx="32">
                  <c:v>Line 32</c:v>
                </c:pt>
                <c:pt idx="33">
                  <c:v>Line 33</c:v>
                </c:pt>
                <c:pt idx="34">
                  <c:v>Line 34</c:v>
                </c:pt>
                <c:pt idx="35">
                  <c:v>Line 35</c:v>
                </c:pt>
                <c:pt idx="36">
                  <c:v>Line 36</c:v>
                </c:pt>
                <c:pt idx="37">
                  <c:v>Line 37</c:v>
                </c:pt>
                <c:pt idx="38">
                  <c:v>Line 38</c:v>
                </c:pt>
                <c:pt idx="39">
                  <c:v>Line 39</c:v>
                </c:pt>
                <c:pt idx="40">
                  <c:v>Line 40</c:v>
                </c:pt>
                <c:pt idx="41">
                  <c:v>Line 41</c:v>
                </c:pt>
                <c:pt idx="42">
                  <c:v>Line 42</c:v>
                </c:pt>
                <c:pt idx="43">
                  <c:v>Line 43</c:v>
                </c:pt>
                <c:pt idx="44">
                  <c:v>Line 44</c:v>
                </c:pt>
                <c:pt idx="45">
                  <c:v>Line 45</c:v>
                </c:pt>
                <c:pt idx="46">
                  <c:v>Line 46</c:v>
                </c:pt>
                <c:pt idx="47">
                  <c:v>Line 47</c:v>
                </c:pt>
                <c:pt idx="48">
                  <c:v>Line 48</c:v>
                </c:pt>
                <c:pt idx="49">
                  <c:v>Line 49</c:v>
                </c:pt>
                <c:pt idx="50">
                  <c:v>Line 50</c:v>
                </c:pt>
                <c:pt idx="51">
                  <c:v>Line 51</c:v>
                </c:pt>
                <c:pt idx="52">
                  <c:v>Line 52</c:v>
                </c:pt>
                <c:pt idx="53">
                  <c:v>Line 53</c:v>
                </c:pt>
                <c:pt idx="54">
                  <c:v>Line 54</c:v>
                </c:pt>
                <c:pt idx="55">
                  <c:v>Line 55</c:v>
                </c:pt>
                <c:pt idx="56">
                  <c:v>Line 56</c:v>
                </c:pt>
                <c:pt idx="57">
                  <c:v>Line 57</c:v>
                </c:pt>
                <c:pt idx="58">
                  <c:v>Line 58</c:v>
                </c:pt>
                <c:pt idx="59">
                  <c:v>Line 59</c:v>
                </c:pt>
                <c:pt idx="60">
                  <c:v>Line 60</c:v>
                </c:pt>
                <c:pt idx="61">
                  <c:v>Line 61</c:v>
                </c:pt>
                <c:pt idx="62">
                  <c:v>Line 62</c:v>
                </c:pt>
                <c:pt idx="63">
                  <c:v>Line 63</c:v>
                </c:pt>
              </c:strCache>
            </c:strRef>
          </c:cat>
          <c:val>
            <c:numRef>
              <c:f>libquantum!$B$5:$BM$5</c:f>
              <c:numCache>
                <c:formatCode>General</c:formatCode>
                <c:ptCount val="64"/>
                <c:pt idx="0">
                  <c:v>4.12065E-3</c:v>
                </c:pt>
                <c:pt idx="1">
                  <c:v>0</c:v>
                </c:pt>
                <c:pt idx="2">
                  <c:v>8.2464000000000023E-2</c:v>
                </c:pt>
                <c:pt idx="3">
                  <c:v>0</c:v>
                </c:pt>
                <c:pt idx="4">
                  <c:v>99.715400000000002</c:v>
                </c:pt>
                <c:pt idx="5">
                  <c:v>1.6487399999999999E-2</c:v>
                </c:pt>
                <c:pt idx="6">
                  <c:v>0</c:v>
                </c:pt>
                <c:pt idx="7">
                  <c:v>8.2477600000000015E-3</c:v>
                </c:pt>
                <c:pt idx="8">
                  <c:v>2.8843400000000002E-2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4.1191300000000004E-3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4.1196300000000104E-3</c:v>
                </c:pt>
                <c:pt idx="21">
                  <c:v>0</c:v>
                </c:pt>
                <c:pt idx="22">
                  <c:v>8.2470800000000004E-3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4.1191300000000004E-3</c:v>
                </c:pt>
                <c:pt idx="29">
                  <c:v>4.1223499999999995E-3</c:v>
                </c:pt>
                <c:pt idx="30">
                  <c:v>0</c:v>
                </c:pt>
                <c:pt idx="31">
                  <c:v>4.1221799999999875E-3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4.1191300000000004E-3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</c:numCache>
            </c:numRef>
          </c:val>
        </c:ser>
        <c:ser>
          <c:idx val="4"/>
          <c:order val="4"/>
          <c:tx>
            <c:strRef>
              <c:f>libquantum!$A$6</c:f>
              <c:strCache>
                <c:ptCount val="1"/>
                <c:pt idx="0">
                  <c:v>Line 4</c:v>
                </c:pt>
              </c:strCache>
            </c:strRef>
          </c:tx>
          <c:cat>
            <c:strRef>
              <c:f>libquantum!$B$1:$BM$1</c:f>
              <c:strCache>
                <c:ptCount val="64"/>
                <c:pt idx="0">
                  <c:v>Line 0</c:v>
                </c:pt>
                <c:pt idx="1">
                  <c:v>Line 1</c:v>
                </c:pt>
                <c:pt idx="2">
                  <c:v>Line 2</c:v>
                </c:pt>
                <c:pt idx="3">
                  <c:v>Line 3</c:v>
                </c:pt>
                <c:pt idx="4">
                  <c:v>Line 4</c:v>
                </c:pt>
                <c:pt idx="5">
                  <c:v>Line 5</c:v>
                </c:pt>
                <c:pt idx="6">
                  <c:v>Line 6</c:v>
                </c:pt>
                <c:pt idx="7">
                  <c:v>Line 7</c:v>
                </c:pt>
                <c:pt idx="8">
                  <c:v>Line 8</c:v>
                </c:pt>
                <c:pt idx="9">
                  <c:v>Line 9</c:v>
                </c:pt>
                <c:pt idx="10">
                  <c:v>Line 10</c:v>
                </c:pt>
                <c:pt idx="11">
                  <c:v>Line 11</c:v>
                </c:pt>
                <c:pt idx="12">
                  <c:v>Line 12</c:v>
                </c:pt>
                <c:pt idx="13">
                  <c:v>Line 13</c:v>
                </c:pt>
                <c:pt idx="14">
                  <c:v>Line 14</c:v>
                </c:pt>
                <c:pt idx="15">
                  <c:v>Line 15</c:v>
                </c:pt>
                <c:pt idx="16">
                  <c:v>Line 16</c:v>
                </c:pt>
                <c:pt idx="17">
                  <c:v>Line 17</c:v>
                </c:pt>
                <c:pt idx="18">
                  <c:v>Line 18</c:v>
                </c:pt>
                <c:pt idx="19">
                  <c:v>Line 19</c:v>
                </c:pt>
                <c:pt idx="20">
                  <c:v>Line 20</c:v>
                </c:pt>
                <c:pt idx="21">
                  <c:v>Line 21</c:v>
                </c:pt>
                <c:pt idx="22">
                  <c:v>Line 22</c:v>
                </c:pt>
                <c:pt idx="23">
                  <c:v>Line 23</c:v>
                </c:pt>
                <c:pt idx="24">
                  <c:v>Line 24</c:v>
                </c:pt>
                <c:pt idx="25">
                  <c:v>Line 25</c:v>
                </c:pt>
                <c:pt idx="26">
                  <c:v>Line 26</c:v>
                </c:pt>
                <c:pt idx="27">
                  <c:v>Line 27</c:v>
                </c:pt>
                <c:pt idx="28">
                  <c:v>Line 28</c:v>
                </c:pt>
                <c:pt idx="29">
                  <c:v>Line 29</c:v>
                </c:pt>
                <c:pt idx="30">
                  <c:v>Line 30</c:v>
                </c:pt>
                <c:pt idx="31">
                  <c:v>Line 31</c:v>
                </c:pt>
                <c:pt idx="32">
                  <c:v>Line 32</c:v>
                </c:pt>
                <c:pt idx="33">
                  <c:v>Line 33</c:v>
                </c:pt>
                <c:pt idx="34">
                  <c:v>Line 34</c:v>
                </c:pt>
                <c:pt idx="35">
                  <c:v>Line 35</c:v>
                </c:pt>
                <c:pt idx="36">
                  <c:v>Line 36</c:v>
                </c:pt>
                <c:pt idx="37">
                  <c:v>Line 37</c:v>
                </c:pt>
                <c:pt idx="38">
                  <c:v>Line 38</c:v>
                </c:pt>
                <c:pt idx="39">
                  <c:v>Line 39</c:v>
                </c:pt>
                <c:pt idx="40">
                  <c:v>Line 40</c:v>
                </c:pt>
                <c:pt idx="41">
                  <c:v>Line 41</c:v>
                </c:pt>
                <c:pt idx="42">
                  <c:v>Line 42</c:v>
                </c:pt>
                <c:pt idx="43">
                  <c:v>Line 43</c:v>
                </c:pt>
                <c:pt idx="44">
                  <c:v>Line 44</c:v>
                </c:pt>
                <c:pt idx="45">
                  <c:v>Line 45</c:v>
                </c:pt>
                <c:pt idx="46">
                  <c:v>Line 46</c:v>
                </c:pt>
                <c:pt idx="47">
                  <c:v>Line 47</c:v>
                </c:pt>
                <c:pt idx="48">
                  <c:v>Line 48</c:v>
                </c:pt>
                <c:pt idx="49">
                  <c:v>Line 49</c:v>
                </c:pt>
                <c:pt idx="50">
                  <c:v>Line 50</c:v>
                </c:pt>
                <c:pt idx="51">
                  <c:v>Line 51</c:v>
                </c:pt>
                <c:pt idx="52">
                  <c:v>Line 52</c:v>
                </c:pt>
                <c:pt idx="53">
                  <c:v>Line 53</c:v>
                </c:pt>
                <c:pt idx="54">
                  <c:v>Line 54</c:v>
                </c:pt>
                <c:pt idx="55">
                  <c:v>Line 55</c:v>
                </c:pt>
                <c:pt idx="56">
                  <c:v>Line 56</c:v>
                </c:pt>
                <c:pt idx="57">
                  <c:v>Line 57</c:v>
                </c:pt>
                <c:pt idx="58">
                  <c:v>Line 58</c:v>
                </c:pt>
                <c:pt idx="59">
                  <c:v>Line 59</c:v>
                </c:pt>
                <c:pt idx="60">
                  <c:v>Line 60</c:v>
                </c:pt>
                <c:pt idx="61">
                  <c:v>Line 61</c:v>
                </c:pt>
                <c:pt idx="62">
                  <c:v>Line 62</c:v>
                </c:pt>
                <c:pt idx="63">
                  <c:v>Line 63</c:v>
                </c:pt>
              </c:strCache>
            </c:strRef>
          </c:cat>
          <c:val>
            <c:numRef>
              <c:f>libquantum!$B$6:$BM$6</c:f>
              <c:numCache>
                <c:formatCode>General</c:formatCode>
                <c:ptCount val="64"/>
                <c:pt idx="0">
                  <c:v>0</c:v>
                </c:pt>
                <c:pt idx="1">
                  <c:v>4.1165799999999999E-3</c:v>
                </c:pt>
                <c:pt idx="2">
                  <c:v>0</c:v>
                </c:pt>
                <c:pt idx="3">
                  <c:v>1.2374700000000001E-2</c:v>
                </c:pt>
                <c:pt idx="4">
                  <c:v>0</c:v>
                </c:pt>
                <c:pt idx="5">
                  <c:v>99.703199999999995</c:v>
                </c:pt>
                <c:pt idx="6">
                  <c:v>3.2982900000000002E-2</c:v>
                </c:pt>
                <c:pt idx="7">
                  <c:v>4.1238799999999999E-3</c:v>
                </c:pt>
                <c:pt idx="8">
                  <c:v>4.1204799999999975E-3</c:v>
                </c:pt>
                <c:pt idx="9">
                  <c:v>0</c:v>
                </c:pt>
                <c:pt idx="10">
                  <c:v>4.1245599999999855E-3</c:v>
                </c:pt>
                <c:pt idx="11">
                  <c:v>2.8836299999999999E-2</c:v>
                </c:pt>
                <c:pt idx="12">
                  <c:v>8.238249999999999E-3</c:v>
                </c:pt>
                <c:pt idx="13">
                  <c:v>0</c:v>
                </c:pt>
                <c:pt idx="14">
                  <c:v>4.9449899999999977E-2</c:v>
                </c:pt>
                <c:pt idx="15">
                  <c:v>2.061350000000001E-2</c:v>
                </c:pt>
                <c:pt idx="16">
                  <c:v>4.1186199999999999E-3</c:v>
                </c:pt>
                <c:pt idx="17">
                  <c:v>0</c:v>
                </c:pt>
                <c:pt idx="18">
                  <c:v>0</c:v>
                </c:pt>
                <c:pt idx="19">
                  <c:v>4.1189599999999996E-3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4.1203099999999986E-3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</c:numCache>
            </c:numRef>
          </c:val>
        </c:ser>
        <c:ser>
          <c:idx val="5"/>
          <c:order val="5"/>
          <c:tx>
            <c:strRef>
              <c:f>libquantum!$A$7</c:f>
              <c:strCache>
                <c:ptCount val="1"/>
                <c:pt idx="0">
                  <c:v>Line 5</c:v>
                </c:pt>
              </c:strCache>
            </c:strRef>
          </c:tx>
          <c:cat>
            <c:strRef>
              <c:f>libquantum!$B$1:$BM$1</c:f>
              <c:strCache>
                <c:ptCount val="64"/>
                <c:pt idx="0">
                  <c:v>Line 0</c:v>
                </c:pt>
                <c:pt idx="1">
                  <c:v>Line 1</c:v>
                </c:pt>
                <c:pt idx="2">
                  <c:v>Line 2</c:v>
                </c:pt>
                <c:pt idx="3">
                  <c:v>Line 3</c:v>
                </c:pt>
                <c:pt idx="4">
                  <c:v>Line 4</c:v>
                </c:pt>
                <c:pt idx="5">
                  <c:v>Line 5</c:v>
                </c:pt>
                <c:pt idx="6">
                  <c:v>Line 6</c:v>
                </c:pt>
                <c:pt idx="7">
                  <c:v>Line 7</c:v>
                </c:pt>
                <c:pt idx="8">
                  <c:v>Line 8</c:v>
                </c:pt>
                <c:pt idx="9">
                  <c:v>Line 9</c:v>
                </c:pt>
                <c:pt idx="10">
                  <c:v>Line 10</c:v>
                </c:pt>
                <c:pt idx="11">
                  <c:v>Line 11</c:v>
                </c:pt>
                <c:pt idx="12">
                  <c:v>Line 12</c:v>
                </c:pt>
                <c:pt idx="13">
                  <c:v>Line 13</c:v>
                </c:pt>
                <c:pt idx="14">
                  <c:v>Line 14</c:v>
                </c:pt>
                <c:pt idx="15">
                  <c:v>Line 15</c:v>
                </c:pt>
                <c:pt idx="16">
                  <c:v>Line 16</c:v>
                </c:pt>
                <c:pt idx="17">
                  <c:v>Line 17</c:v>
                </c:pt>
                <c:pt idx="18">
                  <c:v>Line 18</c:v>
                </c:pt>
                <c:pt idx="19">
                  <c:v>Line 19</c:v>
                </c:pt>
                <c:pt idx="20">
                  <c:v>Line 20</c:v>
                </c:pt>
                <c:pt idx="21">
                  <c:v>Line 21</c:v>
                </c:pt>
                <c:pt idx="22">
                  <c:v>Line 22</c:v>
                </c:pt>
                <c:pt idx="23">
                  <c:v>Line 23</c:v>
                </c:pt>
                <c:pt idx="24">
                  <c:v>Line 24</c:v>
                </c:pt>
                <c:pt idx="25">
                  <c:v>Line 25</c:v>
                </c:pt>
                <c:pt idx="26">
                  <c:v>Line 26</c:v>
                </c:pt>
                <c:pt idx="27">
                  <c:v>Line 27</c:v>
                </c:pt>
                <c:pt idx="28">
                  <c:v>Line 28</c:v>
                </c:pt>
                <c:pt idx="29">
                  <c:v>Line 29</c:v>
                </c:pt>
                <c:pt idx="30">
                  <c:v>Line 30</c:v>
                </c:pt>
                <c:pt idx="31">
                  <c:v>Line 31</c:v>
                </c:pt>
                <c:pt idx="32">
                  <c:v>Line 32</c:v>
                </c:pt>
                <c:pt idx="33">
                  <c:v>Line 33</c:v>
                </c:pt>
                <c:pt idx="34">
                  <c:v>Line 34</c:v>
                </c:pt>
                <c:pt idx="35">
                  <c:v>Line 35</c:v>
                </c:pt>
                <c:pt idx="36">
                  <c:v>Line 36</c:v>
                </c:pt>
                <c:pt idx="37">
                  <c:v>Line 37</c:v>
                </c:pt>
                <c:pt idx="38">
                  <c:v>Line 38</c:v>
                </c:pt>
                <c:pt idx="39">
                  <c:v>Line 39</c:v>
                </c:pt>
                <c:pt idx="40">
                  <c:v>Line 40</c:v>
                </c:pt>
                <c:pt idx="41">
                  <c:v>Line 41</c:v>
                </c:pt>
                <c:pt idx="42">
                  <c:v>Line 42</c:v>
                </c:pt>
                <c:pt idx="43">
                  <c:v>Line 43</c:v>
                </c:pt>
                <c:pt idx="44">
                  <c:v>Line 44</c:v>
                </c:pt>
                <c:pt idx="45">
                  <c:v>Line 45</c:v>
                </c:pt>
                <c:pt idx="46">
                  <c:v>Line 46</c:v>
                </c:pt>
                <c:pt idx="47">
                  <c:v>Line 47</c:v>
                </c:pt>
                <c:pt idx="48">
                  <c:v>Line 48</c:v>
                </c:pt>
                <c:pt idx="49">
                  <c:v>Line 49</c:v>
                </c:pt>
                <c:pt idx="50">
                  <c:v>Line 50</c:v>
                </c:pt>
                <c:pt idx="51">
                  <c:v>Line 51</c:v>
                </c:pt>
                <c:pt idx="52">
                  <c:v>Line 52</c:v>
                </c:pt>
                <c:pt idx="53">
                  <c:v>Line 53</c:v>
                </c:pt>
                <c:pt idx="54">
                  <c:v>Line 54</c:v>
                </c:pt>
                <c:pt idx="55">
                  <c:v>Line 55</c:v>
                </c:pt>
                <c:pt idx="56">
                  <c:v>Line 56</c:v>
                </c:pt>
                <c:pt idx="57">
                  <c:v>Line 57</c:v>
                </c:pt>
                <c:pt idx="58">
                  <c:v>Line 58</c:v>
                </c:pt>
                <c:pt idx="59">
                  <c:v>Line 59</c:v>
                </c:pt>
                <c:pt idx="60">
                  <c:v>Line 60</c:v>
                </c:pt>
                <c:pt idx="61">
                  <c:v>Line 61</c:v>
                </c:pt>
                <c:pt idx="62">
                  <c:v>Line 62</c:v>
                </c:pt>
                <c:pt idx="63">
                  <c:v>Line 63</c:v>
                </c:pt>
              </c:strCache>
            </c:strRef>
          </c:cat>
          <c:val>
            <c:numRef>
              <c:f>libquantum!$B$7:$BM$7</c:f>
              <c:numCache>
                <c:formatCode>General</c:formatCode>
                <c:ptCount val="64"/>
                <c:pt idx="0">
                  <c:v>2.8844600000000001E-2</c:v>
                </c:pt>
                <c:pt idx="1">
                  <c:v>2.4699499999999989E-2</c:v>
                </c:pt>
                <c:pt idx="2">
                  <c:v>0</c:v>
                </c:pt>
                <c:pt idx="3">
                  <c:v>0</c:v>
                </c:pt>
                <c:pt idx="4">
                  <c:v>8.6612200000000014E-2</c:v>
                </c:pt>
                <c:pt idx="5">
                  <c:v>0</c:v>
                </c:pt>
                <c:pt idx="6">
                  <c:v>99.690799999999982</c:v>
                </c:pt>
                <c:pt idx="7">
                  <c:v>1.23716E-2</c:v>
                </c:pt>
                <c:pt idx="8">
                  <c:v>4.1204799999999975E-3</c:v>
                </c:pt>
                <c:pt idx="9">
                  <c:v>2.4698499999999977E-2</c:v>
                </c:pt>
                <c:pt idx="10">
                  <c:v>4.1245599999999855E-3</c:v>
                </c:pt>
                <c:pt idx="11">
                  <c:v>4.1194600000000114E-3</c:v>
                </c:pt>
                <c:pt idx="12">
                  <c:v>0</c:v>
                </c:pt>
                <c:pt idx="13">
                  <c:v>0</c:v>
                </c:pt>
                <c:pt idx="14">
                  <c:v>4.1208199999999955E-3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4.1196300000000104E-3</c:v>
                </c:pt>
                <c:pt idx="21">
                  <c:v>4.1235400000000002E-3</c:v>
                </c:pt>
                <c:pt idx="22">
                  <c:v>0</c:v>
                </c:pt>
                <c:pt idx="23">
                  <c:v>4.1252399999999996E-3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4.1235400000000002E-3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4.1198000000000033E-3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4.1243899999999865E-3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</c:numCache>
            </c:numRef>
          </c:val>
        </c:ser>
        <c:ser>
          <c:idx val="6"/>
          <c:order val="6"/>
          <c:tx>
            <c:strRef>
              <c:f>libquantum!$A$8</c:f>
              <c:strCache>
                <c:ptCount val="1"/>
                <c:pt idx="0">
                  <c:v>Line 6</c:v>
                </c:pt>
              </c:strCache>
            </c:strRef>
          </c:tx>
          <c:cat>
            <c:strRef>
              <c:f>libquantum!$B$1:$BM$1</c:f>
              <c:strCache>
                <c:ptCount val="64"/>
                <c:pt idx="0">
                  <c:v>Line 0</c:v>
                </c:pt>
                <c:pt idx="1">
                  <c:v>Line 1</c:v>
                </c:pt>
                <c:pt idx="2">
                  <c:v>Line 2</c:v>
                </c:pt>
                <c:pt idx="3">
                  <c:v>Line 3</c:v>
                </c:pt>
                <c:pt idx="4">
                  <c:v>Line 4</c:v>
                </c:pt>
                <c:pt idx="5">
                  <c:v>Line 5</c:v>
                </c:pt>
                <c:pt idx="6">
                  <c:v>Line 6</c:v>
                </c:pt>
                <c:pt idx="7">
                  <c:v>Line 7</c:v>
                </c:pt>
                <c:pt idx="8">
                  <c:v>Line 8</c:v>
                </c:pt>
                <c:pt idx="9">
                  <c:v>Line 9</c:v>
                </c:pt>
                <c:pt idx="10">
                  <c:v>Line 10</c:v>
                </c:pt>
                <c:pt idx="11">
                  <c:v>Line 11</c:v>
                </c:pt>
                <c:pt idx="12">
                  <c:v>Line 12</c:v>
                </c:pt>
                <c:pt idx="13">
                  <c:v>Line 13</c:v>
                </c:pt>
                <c:pt idx="14">
                  <c:v>Line 14</c:v>
                </c:pt>
                <c:pt idx="15">
                  <c:v>Line 15</c:v>
                </c:pt>
                <c:pt idx="16">
                  <c:v>Line 16</c:v>
                </c:pt>
                <c:pt idx="17">
                  <c:v>Line 17</c:v>
                </c:pt>
                <c:pt idx="18">
                  <c:v>Line 18</c:v>
                </c:pt>
                <c:pt idx="19">
                  <c:v>Line 19</c:v>
                </c:pt>
                <c:pt idx="20">
                  <c:v>Line 20</c:v>
                </c:pt>
                <c:pt idx="21">
                  <c:v>Line 21</c:v>
                </c:pt>
                <c:pt idx="22">
                  <c:v>Line 22</c:v>
                </c:pt>
                <c:pt idx="23">
                  <c:v>Line 23</c:v>
                </c:pt>
                <c:pt idx="24">
                  <c:v>Line 24</c:v>
                </c:pt>
                <c:pt idx="25">
                  <c:v>Line 25</c:v>
                </c:pt>
                <c:pt idx="26">
                  <c:v>Line 26</c:v>
                </c:pt>
                <c:pt idx="27">
                  <c:v>Line 27</c:v>
                </c:pt>
                <c:pt idx="28">
                  <c:v>Line 28</c:v>
                </c:pt>
                <c:pt idx="29">
                  <c:v>Line 29</c:v>
                </c:pt>
                <c:pt idx="30">
                  <c:v>Line 30</c:v>
                </c:pt>
                <c:pt idx="31">
                  <c:v>Line 31</c:v>
                </c:pt>
                <c:pt idx="32">
                  <c:v>Line 32</c:v>
                </c:pt>
                <c:pt idx="33">
                  <c:v>Line 33</c:v>
                </c:pt>
                <c:pt idx="34">
                  <c:v>Line 34</c:v>
                </c:pt>
                <c:pt idx="35">
                  <c:v>Line 35</c:v>
                </c:pt>
                <c:pt idx="36">
                  <c:v>Line 36</c:v>
                </c:pt>
                <c:pt idx="37">
                  <c:v>Line 37</c:v>
                </c:pt>
                <c:pt idx="38">
                  <c:v>Line 38</c:v>
                </c:pt>
                <c:pt idx="39">
                  <c:v>Line 39</c:v>
                </c:pt>
                <c:pt idx="40">
                  <c:v>Line 40</c:v>
                </c:pt>
                <c:pt idx="41">
                  <c:v>Line 41</c:v>
                </c:pt>
                <c:pt idx="42">
                  <c:v>Line 42</c:v>
                </c:pt>
                <c:pt idx="43">
                  <c:v>Line 43</c:v>
                </c:pt>
                <c:pt idx="44">
                  <c:v>Line 44</c:v>
                </c:pt>
                <c:pt idx="45">
                  <c:v>Line 45</c:v>
                </c:pt>
                <c:pt idx="46">
                  <c:v>Line 46</c:v>
                </c:pt>
                <c:pt idx="47">
                  <c:v>Line 47</c:v>
                </c:pt>
                <c:pt idx="48">
                  <c:v>Line 48</c:v>
                </c:pt>
                <c:pt idx="49">
                  <c:v>Line 49</c:v>
                </c:pt>
                <c:pt idx="50">
                  <c:v>Line 50</c:v>
                </c:pt>
                <c:pt idx="51">
                  <c:v>Line 51</c:v>
                </c:pt>
                <c:pt idx="52">
                  <c:v>Line 52</c:v>
                </c:pt>
                <c:pt idx="53">
                  <c:v>Line 53</c:v>
                </c:pt>
                <c:pt idx="54">
                  <c:v>Line 54</c:v>
                </c:pt>
                <c:pt idx="55">
                  <c:v>Line 55</c:v>
                </c:pt>
                <c:pt idx="56">
                  <c:v>Line 56</c:v>
                </c:pt>
                <c:pt idx="57">
                  <c:v>Line 57</c:v>
                </c:pt>
                <c:pt idx="58">
                  <c:v>Line 58</c:v>
                </c:pt>
                <c:pt idx="59">
                  <c:v>Line 59</c:v>
                </c:pt>
                <c:pt idx="60">
                  <c:v>Line 60</c:v>
                </c:pt>
                <c:pt idx="61">
                  <c:v>Line 61</c:v>
                </c:pt>
                <c:pt idx="62">
                  <c:v>Line 62</c:v>
                </c:pt>
                <c:pt idx="63">
                  <c:v>Line 63</c:v>
                </c:pt>
              </c:strCache>
            </c:strRef>
          </c:cat>
          <c:val>
            <c:numRef>
              <c:f>libquantum!$B$8:$BM$8</c:f>
              <c:numCache>
                <c:formatCode>General</c:formatCode>
                <c:ptCount val="64"/>
                <c:pt idx="0">
                  <c:v>0</c:v>
                </c:pt>
                <c:pt idx="1">
                  <c:v>4.1165799999999995E-2</c:v>
                </c:pt>
                <c:pt idx="2">
                  <c:v>0</c:v>
                </c:pt>
                <c:pt idx="3">
                  <c:v>0</c:v>
                </c:pt>
                <c:pt idx="4">
                  <c:v>4.1243899999999865E-3</c:v>
                </c:pt>
                <c:pt idx="5">
                  <c:v>2.0609200000000084E-2</c:v>
                </c:pt>
                <c:pt idx="6">
                  <c:v>0</c:v>
                </c:pt>
                <c:pt idx="7">
                  <c:v>99.744300000000024</c:v>
                </c:pt>
                <c:pt idx="8">
                  <c:v>2.4722899999999978E-2</c:v>
                </c:pt>
                <c:pt idx="9">
                  <c:v>4.11641E-3</c:v>
                </c:pt>
                <c:pt idx="10">
                  <c:v>0</c:v>
                </c:pt>
                <c:pt idx="11">
                  <c:v>1.64779E-2</c:v>
                </c:pt>
                <c:pt idx="12">
                  <c:v>0</c:v>
                </c:pt>
                <c:pt idx="13">
                  <c:v>0</c:v>
                </c:pt>
                <c:pt idx="14">
                  <c:v>1.6483299999999999E-2</c:v>
                </c:pt>
                <c:pt idx="15">
                  <c:v>4.12269E-3</c:v>
                </c:pt>
                <c:pt idx="16">
                  <c:v>5.3541999999999985E-2</c:v>
                </c:pt>
                <c:pt idx="17">
                  <c:v>1.6466999999999999E-2</c:v>
                </c:pt>
                <c:pt idx="18">
                  <c:v>0</c:v>
                </c:pt>
                <c:pt idx="19">
                  <c:v>0</c:v>
                </c:pt>
                <c:pt idx="20">
                  <c:v>2.0598200000000001E-2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4.1198000000000033E-3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4.1191300000000004E-3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4.1177699999999998E-3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</c:numCache>
            </c:numRef>
          </c:val>
        </c:ser>
        <c:ser>
          <c:idx val="7"/>
          <c:order val="7"/>
          <c:tx>
            <c:strRef>
              <c:f>libquantum!$A$9</c:f>
              <c:strCache>
                <c:ptCount val="1"/>
                <c:pt idx="0">
                  <c:v>Line 7</c:v>
                </c:pt>
              </c:strCache>
            </c:strRef>
          </c:tx>
          <c:cat>
            <c:strRef>
              <c:f>libquantum!$B$1:$BM$1</c:f>
              <c:strCache>
                <c:ptCount val="64"/>
                <c:pt idx="0">
                  <c:v>Line 0</c:v>
                </c:pt>
                <c:pt idx="1">
                  <c:v>Line 1</c:v>
                </c:pt>
                <c:pt idx="2">
                  <c:v>Line 2</c:v>
                </c:pt>
                <c:pt idx="3">
                  <c:v>Line 3</c:v>
                </c:pt>
                <c:pt idx="4">
                  <c:v>Line 4</c:v>
                </c:pt>
                <c:pt idx="5">
                  <c:v>Line 5</c:v>
                </c:pt>
                <c:pt idx="6">
                  <c:v>Line 6</c:v>
                </c:pt>
                <c:pt idx="7">
                  <c:v>Line 7</c:v>
                </c:pt>
                <c:pt idx="8">
                  <c:v>Line 8</c:v>
                </c:pt>
                <c:pt idx="9">
                  <c:v>Line 9</c:v>
                </c:pt>
                <c:pt idx="10">
                  <c:v>Line 10</c:v>
                </c:pt>
                <c:pt idx="11">
                  <c:v>Line 11</c:v>
                </c:pt>
                <c:pt idx="12">
                  <c:v>Line 12</c:v>
                </c:pt>
                <c:pt idx="13">
                  <c:v>Line 13</c:v>
                </c:pt>
                <c:pt idx="14">
                  <c:v>Line 14</c:v>
                </c:pt>
                <c:pt idx="15">
                  <c:v>Line 15</c:v>
                </c:pt>
                <c:pt idx="16">
                  <c:v>Line 16</c:v>
                </c:pt>
                <c:pt idx="17">
                  <c:v>Line 17</c:v>
                </c:pt>
                <c:pt idx="18">
                  <c:v>Line 18</c:v>
                </c:pt>
                <c:pt idx="19">
                  <c:v>Line 19</c:v>
                </c:pt>
                <c:pt idx="20">
                  <c:v>Line 20</c:v>
                </c:pt>
                <c:pt idx="21">
                  <c:v>Line 21</c:v>
                </c:pt>
                <c:pt idx="22">
                  <c:v>Line 22</c:v>
                </c:pt>
                <c:pt idx="23">
                  <c:v>Line 23</c:v>
                </c:pt>
                <c:pt idx="24">
                  <c:v>Line 24</c:v>
                </c:pt>
                <c:pt idx="25">
                  <c:v>Line 25</c:v>
                </c:pt>
                <c:pt idx="26">
                  <c:v>Line 26</c:v>
                </c:pt>
                <c:pt idx="27">
                  <c:v>Line 27</c:v>
                </c:pt>
                <c:pt idx="28">
                  <c:v>Line 28</c:v>
                </c:pt>
                <c:pt idx="29">
                  <c:v>Line 29</c:v>
                </c:pt>
                <c:pt idx="30">
                  <c:v>Line 30</c:v>
                </c:pt>
                <c:pt idx="31">
                  <c:v>Line 31</c:v>
                </c:pt>
                <c:pt idx="32">
                  <c:v>Line 32</c:v>
                </c:pt>
                <c:pt idx="33">
                  <c:v>Line 33</c:v>
                </c:pt>
                <c:pt idx="34">
                  <c:v>Line 34</c:v>
                </c:pt>
                <c:pt idx="35">
                  <c:v>Line 35</c:v>
                </c:pt>
                <c:pt idx="36">
                  <c:v>Line 36</c:v>
                </c:pt>
                <c:pt idx="37">
                  <c:v>Line 37</c:v>
                </c:pt>
                <c:pt idx="38">
                  <c:v>Line 38</c:v>
                </c:pt>
                <c:pt idx="39">
                  <c:v>Line 39</c:v>
                </c:pt>
                <c:pt idx="40">
                  <c:v>Line 40</c:v>
                </c:pt>
                <c:pt idx="41">
                  <c:v>Line 41</c:v>
                </c:pt>
                <c:pt idx="42">
                  <c:v>Line 42</c:v>
                </c:pt>
                <c:pt idx="43">
                  <c:v>Line 43</c:v>
                </c:pt>
                <c:pt idx="44">
                  <c:v>Line 44</c:v>
                </c:pt>
                <c:pt idx="45">
                  <c:v>Line 45</c:v>
                </c:pt>
                <c:pt idx="46">
                  <c:v>Line 46</c:v>
                </c:pt>
                <c:pt idx="47">
                  <c:v>Line 47</c:v>
                </c:pt>
                <c:pt idx="48">
                  <c:v>Line 48</c:v>
                </c:pt>
                <c:pt idx="49">
                  <c:v>Line 49</c:v>
                </c:pt>
                <c:pt idx="50">
                  <c:v>Line 50</c:v>
                </c:pt>
                <c:pt idx="51">
                  <c:v>Line 51</c:v>
                </c:pt>
                <c:pt idx="52">
                  <c:v>Line 52</c:v>
                </c:pt>
                <c:pt idx="53">
                  <c:v>Line 53</c:v>
                </c:pt>
                <c:pt idx="54">
                  <c:v>Line 54</c:v>
                </c:pt>
                <c:pt idx="55">
                  <c:v>Line 55</c:v>
                </c:pt>
                <c:pt idx="56">
                  <c:v>Line 56</c:v>
                </c:pt>
                <c:pt idx="57">
                  <c:v>Line 57</c:v>
                </c:pt>
                <c:pt idx="58">
                  <c:v>Line 58</c:v>
                </c:pt>
                <c:pt idx="59">
                  <c:v>Line 59</c:v>
                </c:pt>
                <c:pt idx="60">
                  <c:v>Line 60</c:v>
                </c:pt>
                <c:pt idx="61">
                  <c:v>Line 61</c:v>
                </c:pt>
                <c:pt idx="62">
                  <c:v>Line 62</c:v>
                </c:pt>
                <c:pt idx="63">
                  <c:v>Line 63</c:v>
                </c:pt>
              </c:strCache>
            </c:strRef>
          </c:cat>
          <c:val>
            <c:numRef>
              <c:f>libquantum!$B$9:$BM$9</c:f>
              <c:numCache>
                <c:formatCode>General</c:formatCode>
                <c:ptCount val="64"/>
                <c:pt idx="0">
                  <c:v>0</c:v>
                </c:pt>
                <c:pt idx="1">
                  <c:v>0</c:v>
                </c:pt>
                <c:pt idx="2">
                  <c:v>3.7108799999999997E-2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7.8334399999999998E-2</c:v>
                </c:pt>
                <c:pt idx="7">
                  <c:v>0</c:v>
                </c:pt>
                <c:pt idx="8">
                  <c:v>99.666200000000003</c:v>
                </c:pt>
                <c:pt idx="9">
                  <c:v>4.11641E-3</c:v>
                </c:pt>
                <c:pt idx="10">
                  <c:v>0</c:v>
                </c:pt>
                <c:pt idx="11">
                  <c:v>3.707520000000019E-2</c:v>
                </c:pt>
                <c:pt idx="12">
                  <c:v>1.6476500000000043E-2</c:v>
                </c:pt>
                <c:pt idx="13">
                  <c:v>0</c:v>
                </c:pt>
                <c:pt idx="14">
                  <c:v>4.1208199999999955E-3</c:v>
                </c:pt>
                <c:pt idx="15">
                  <c:v>8.2453800000000001E-3</c:v>
                </c:pt>
                <c:pt idx="16">
                  <c:v>4.1186199999999999E-3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4.1252399999999996E-3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4.1203099999999986E-3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</c:numCache>
            </c:numRef>
          </c:val>
        </c:ser>
        <c:ser>
          <c:idx val="8"/>
          <c:order val="8"/>
          <c:tx>
            <c:strRef>
              <c:f>libquantum!$A$10</c:f>
              <c:strCache>
                <c:ptCount val="1"/>
                <c:pt idx="0">
                  <c:v>Line 8</c:v>
                </c:pt>
              </c:strCache>
            </c:strRef>
          </c:tx>
          <c:cat>
            <c:strRef>
              <c:f>libquantum!$B$1:$BM$1</c:f>
              <c:strCache>
                <c:ptCount val="64"/>
                <c:pt idx="0">
                  <c:v>Line 0</c:v>
                </c:pt>
                <c:pt idx="1">
                  <c:v>Line 1</c:v>
                </c:pt>
                <c:pt idx="2">
                  <c:v>Line 2</c:v>
                </c:pt>
                <c:pt idx="3">
                  <c:v>Line 3</c:v>
                </c:pt>
                <c:pt idx="4">
                  <c:v>Line 4</c:v>
                </c:pt>
                <c:pt idx="5">
                  <c:v>Line 5</c:v>
                </c:pt>
                <c:pt idx="6">
                  <c:v>Line 6</c:v>
                </c:pt>
                <c:pt idx="7">
                  <c:v>Line 7</c:v>
                </c:pt>
                <c:pt idx="8">
                  <c:v>Line 8</c:v>
                </c:pt>
                <c:pt idx="9">
                  <c:v>Line 9</c:v>
                </c:pt>
                <c:pt idx="10">
                  <c:v>Line 10</c:v>
                </c:pt>
                <c:pt idx="11">
                  <c:v>Line 11</c:v>
                </c:pt>
                <c:pt idx="12">
                  <c:v>Line 12</c:v>
                </c:pt>
                <c:pt idx="13">
                  <c:v>Line 13</c:v>
                </c:pt>
                <c:pt idx="14">
                  <c:v>Line 14</c:v>
                </c:pt>
                <c:pt idx="15">
                  <c:v>Line 15</c:v>
                </c:pt>
                <c:pt idx="16">
                  <c:v>Line 16</c:v>
                </c:pt>
                <c:pt idx="17">
                  <c:v>Line 17</c:v>
                </c:pt>
                <c:pt idx="18">
                  <c:v>Line 18</c:v>
                </c:pt>
                <c:pt idx="19">
                  <c:v>Line 19</c:v>
                </c:pt>
                <c:pt idx="20">
                  <c:v>Line 20</c:v>
                </c:pt>
                <c:pt idx="21">
                  <c:v>Line 21</c:v>
                </c:pt>
                <c:pt idx="22">
                  <c:v>Line 22</c:v>
                </c:pt>
                <c:pt idx="23">
                  <c:v>Line 23</c:v>
                </c:pt>
                <c:pt idx="24">
                  <c:v>Line 24</c:v>
                </c:pt>
                <c:pt idx="25">
                  <c:v>Line 25</c:v>
                </c:pt>
                <c:pt idx="26">
                  <c:v>Line 26</c:v>
                </c:pt>
                <c:pt idx="27">
                  <c:v>Line 27</c:v>
                </c:pt>
                <c:pt idx="28">
                  <c:v>Line 28</c:v>
                </c:pt>
                <c:pt idx="29">
                  <c:v>Line 29</c:v>
                </c:pt>
                <c:pt idx="30">
                  <c:v>Line 30</c:v>
                </c:pt>
                <c:pt idx="31">
                  <c:v>Line 31</c:v>
                </c:pt>
                <c:pt idx="32">
                  <c:v>Line 32</c:v>
                </c:pt>
                <c:pt idx="33">
                  <c:v>Line 33</c:v>
                </c:pt>
                <c:pt idx="34">
                  <c:v>Line 34</c:v>
                </c:pt>
                <c:pt idx="35">
                  <c:v>Line 35</c:v>
                </c:pt>
                <c:pt idx="36">
                  <c:v>Line 36</c:v>
                </c:pt>
                <c:pt idx="37">
                  <c:v>Line 37</c:v>
                </c:pt>
                <c:pt idx="38">
                  <c:v>Line 38</c:v>
                </c:pt>
                <c:pt idx="39">
                  <c:v>Line 39</c:v>
                </c:pt>
                <c:pt idx="40">
                  <c:v>Line 40</c:v>
                </c:pt>
                <c:pt idx="41">
                  <c:v>Line 41</c:v>
                </c:pt>
                <c:pt idx="42">
                  <c:v>Line 42</c:v>
                </c:pt>
                <c:pt idx="43">
                  <c:v>Line 43</c:v>
                </c:pt>
                <c:pt idx="44">
                  <c:v>Line 44</c:v>
                </c:pt>
                <c:pt idx="45">
                  <c:v>Line 45</c:v>
                </c:pt>
                <c:pt idx="46">
                  <c:v>Line 46</c:v>
                </c:pt>
                <c:pt idx="47">
                  <c:v>Line 47</c:v>
                </c:pt>
                <c:pt idx="48">
                  <c:v>Line 48</c:v>
                </c:pt>
                <c:pt idx="49">
                  <c:v>Line 49</c:v>
                </c:pt>
                <c:pt idx="50">
                  <c:v>Line 50</c:v>
                </c:pt>
                <c:pt idx="51">
                  <c:v>Line 51</c:v>
                </c:pt>
                <c:pt idx="52">
                  <c:v>Line 52</c:v>
                </c:pt>
                <c:pt idx="53">
                  <c:v>Line 53</c:v>
                </c:pt>
                <c:pt idx="54">
                  <c:v>Line 54</c:v>
                </c:pt>
                <c:pt idx="55">
                  <c:v>Line 55</c:v>
                </c:pt>
                <c:pt idx="56">
                  <c:v>Line 56</c:v>
                </c:pt>
                <c:pt idx="57">
                  <c:v>Line 57</c:v>
                </c:pt>
                <c:pt idx="58">
                  <c:v>Line 58</c:v>
                </c:pt>
                <c:pt idx="59">
                  <c:v>Line 59</c:v>
                </c:pt>
                <c:pt idx="60">
                  <c:v>Line 60</c:v>
                </c:pt>
                <c:pt idx="61">
                  <c:v>Line 61</c:v>
                </c:pt>
                <c:pt idx="62">
                  <c:v>Line 62</c:v>
                </c:pt>
                <c:pt idx="63">
                  <c:v>Line 63</c:v>
                </c:pt>
              </c:strCache>
            </c:strRef>
          </c:cat>
          <c:val>
            <c:numRef>
              <c:f>libquantum!$B$10:$BM$10</c:f>
              <c:numCache>
                <c:formatCode>General</c:formatCode>
                <c:ptCount val="64"/>
                <c:pt idx="0">
                  <c:v>4.12065E-3</c:v>
                </c:pt>
                <c:pt idx="1">
                  <c:v>7.4098500000000123E-2</c:v>
                </c:pt>
                <c:pt idx="2">
                  <c:v>2.4739199999999999E-2</c:v>
                </c:pt>
                <c:pt idx="3">
                  <c:v>2.8874300000000012E-2</c:v>
                </c:pt>
                <c:pt idx="4">
                  <c:v>8.248779999999999E-3</c:v>
                </c:pt>
                <c:pt idx="5">
                  <c:v>0</c:v>
                </c:pt>
                <c:pt idx="6">
                  <c:v>0</c:v>
                </c:pt>
                <c:pt idx="7">
                  <c:v>4.1238799999999999E-3</c:v>
                </c:pt>
                <c:pt idx="8">
                  <c:v>0</c:v>
                </c:pt>
                <c:pt idx="9">
                  <c:v>99.543099999999995</c:v>
                </c:pt>
                <c:pt idx="10">
                  <c:v>2.06228E-2</c:v>
                </c:pt>
                <c:pt idx="11">
                  <c:v>2.8836299999999999E-2</c:v>
                </c:pt>
                <c:pt idx="12">
                  <c:v>4.1191300000000004E-3</c:v>
                </c:pt>
                <c:pt idx="13">
                  <c:v>1.6474500000000041E-2</c:v>
                </c:pt>
                <c:pt idx="14">
                  <c:v>8.2416500000000014E-3</c:v>
                </c:pt>
                <c:pt idx="15">
                  <c:v>0</c:v>
                </c:pt>
                <c:pt idx="16">
                  <c:v>1.23558E-2</c:v>
                </c:pt>
                <c:pt idx="17">
                  <c:v>0</c:v>
                </c:pt>
                <c:pt idx="18">
                  <c:v>2.4738199999999998E-2</c:v>
                </c:pt>
                <c:pt idx="19">
                  <c:v>2.4713700000000002E-2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4.1203099999999986E-3</c:v>
                </c:pt>
                <c:pt idx="26">
                  <c:v>4.1225199999999854E-3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4.1191300000000004E-3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</c:numCache>
            </c:numRef>
          </c:val>
        </c:ser>
        <c:ser>
          <c:idx val="9"/>
          <c:order val="9"/>
          <c:tx>
            <c:strRef>
              <c:f>libquantum!$A$11</c:f>
              <c:strCache>
                <c:ptCount val="1"/>
                <c:pt idx="0">
                  <c:v>Line 9</c:v>
                </c:pt>
              </c:strCache>
            </c:strRef>
          </c:tx>
          <c:cat>
            <c:strRef>
              <c:f>libquantum!$B$1:$BM$1</c:f>
              <c:strCache>
                <c:ptCount val="64"/>
                <c:pt idx="0">
                  <c:v>Line 0</c:v>
                </c:pt>
                <c:pt idx="1">
                  <c:v>Line 1</c:v>
                </c:pt>
                <c:pt idx="2">
                  <c:v>Line 2</c:v>
                </c:pt>
                <c:pt idx="3">
                  <c:v>Line 3</c:v>
                </c:pt>
                <c:pt idx="4">
                  <c:v>Line 4</c:v>
                </c:pt>
                <c:pt idx="5">
                  <c:v>Line 5</c:v>
                </c:pt>
                <c:pt idx="6">
                  <c:v>Line 6</c:v>
                </c:pt>
                <c:pt idx="7">
                  <c:v>Line 7</c:v>
                </c:pt>
                <c:pt idx="8">
                  <c:v>Line 8</c:v>
                </c:pt>
                <c:pt idx="9">
                  <c:v>Line 9</c:v>
                </c:pt>
                <c:pt idx="10">
                  <c:v>Line 10</c:v>
                </c:pt>
                <c:pt idx="11">
                  <c:v>Line 11</c:v>
                </c:pt>
                <c:pt idx="12">
                  <c:v>Line 12</c:v>
                </c:pt>
                <c:pt idx="13">
                  <c:v>Line 13</c:v>
                </c:pt>
                <c:pt idx="14">
                  <c:v>Line 14</c:v>
                </c:pt>
                <c:pt idx="15">
                  <c:v>Line 15</c:v>
                </c:pt>
                <c:pt idx="16">
                  <c:v>Line 16</c:v>
                </c:pt>
                <c:pt idx="17">
                  <c:v>Line 17</c:v>
                </c:pt>
                <c:pt idx="18">
                  <c:v>Line 18</c:v>
                </c:pt>
                <c:pt idx="19">
                  <c:v>Line 19</c:v>
                </c:pt>
                <c:pt idx="20">
                  <c:v>Line 20</c:v>
                </c:pt>
                <c:pt idx="21">
                  <c:v>Line 21</c:v>
                </c:pt>
                <c:pt idx="22">
                  <c:v>Line 22</c:v>
                </c:pt>
                <c:pt idx="23">
                  <c:v>Line 23</c:v>
                </c:pt>
                <c:pt idx="24">
                  <c:v>Line 24</c:v>
                </c:pt>
                <c:pt idx="25">
                  <c:v>Line 25</c:v>
                </c:pt>
                <c:pt idx="26">
                  <c:v>Line 26</c:v>
                </c:pt>
                <c:pt idx="27">
                  <c:v>Line 27</c:v>
                </c:pt>
                <c:pt idx="28">
                  <c:v>Line 28</c:v>
                </c:pt>
                <c:pt idx="29">
                  <c:v>Line 29</c:v>
                </c:pt>
                <c:pt idx="30">
                  <c:v>Line 30</c:v>
                </c:pt>
                <c:pt idx="31">
                  <c:v>Line 31</c:v>
                </c:pt>
                <c:pt idx="32">
                  <c:v>Line 32</c:v>
                </c:pt>
                <c:pt idx="33">
                  <c:v>Line 33</c:v>
                </c:pt>
                <c:pt idx="34">
                  <c:v>Line 34</c:v>
                </c:pt>
                <c:pt idx="35">
                  <c:v>Line 35</c:v>
                </c:pt>
                <c:pt idx="36">
                  <c:v>Line 36</c:v>
                </c:pt>
                <c:pt idx="37">
                  <c:v>Line 37</c:v>
                </c:pt>
                <c:pt idx="38">
                  <c:v>Line 38</c:v>
                </c:pt>
                <c:pt idx="39">
                  <c:v>Line 39</c:v>
                </c:pt>
                <c:pt idx="40">
                  <c:v>Line 40</c:v>
                </c:pt>
                <c:pt idx="41">
                  <c:v>Line 41</c:v>
                </c:pt>
                <c:pt idx="42">
                  <c:v>Line 42</c:v>
                </c:pt>
                <c:pt idx="43">
                  <c:v>Line 43</c:v>
                </c:pt>
                <c:pt idx="44">
                  <c:v>Line 44</c:v>
                </c:pt>
                <c:pt idx="45">
                  <c:v>Line 45</c:v>
                </c:pt>
                <c:pt idx="46">
                  <c:v>Line 46</c:v>
                </c:pt>
                <c:pt idx="47">
                  <c:v>Line 47</c:v>
                </c:pt>
                <c:pt idx="48">
                  <c:v>Line 48</c:v>
                </c:pt>
                <c:pt idx="49">
                  <c:v>Line 49</c:v>
                </c:pt>
                <c:pt idx="50">
                  <c:v>Line 50</c:v>
                </c:pt>
                <c:pt idx="51">
                  <c:v>Line 51</c:v>
                </c:pt>
                <c:pt idx="52">
                  <c:v>Line 52</c:v>
                </c:pt>
                <c:pt idx="53">
                  <c:v>Line 53</c:v>
                </c:pt>
                <c:pt idx="54">
                  <c:v>Line 54</c:v>
                </c:pt>
                <c:pt idx="55">
                  <c:v>Line 55</c:v>
                </c:pt>
                <c:pt idx="56">
                  <c:v>Line 56</c:v>
                </c:pt>
                <c:pt idx="57">
                  <c:v>Line 57</c:v>
                </c:pt>
                <c:pt idx="58">
                  <c:v>Line 58</c:v>
                </c:pt>
                <c:pt idx="59">
                  <c:v>Line 59</c:v>
                </c:pt>
                <c:pt idx="60">
                  <c:v>Line 60</c:v>
                </c:pt>
                <c:pt idx="61">
                  <c:v>Line 61</c:v>
                </c:pt>
                <c:pt idx="62">
                  <c:v>Line 62</c:v>
                </c:pt>
                <c:pt idx="63">
                  <c:v>Line 63</c:v>
                </c:pt>
              </c:strCache>
            </c:strRef>
          </c:cat>
          <c:val>
            <c:numRef>
              <c:f>libquantum!$B$11:$BM$11</c:f>
              <c:numCache>
                <c:formatCode>General</c:formatCode>
                <c:ptCount val="64"/>
                <c:pt idx="0">
                  <c:v>2.0603300000000099E-2</c:v>
                </c:pt>
                <c:pt idx="1">
                  <c:v>8.2331600000000015E-3</c:v>
                </c:pt>
                <c:pt idx="2">
                  <c:v>4.1231999999999996E-3</c:v>
                </c:pt>
                <c:pt idx="3">
                  <c:v>4.1248999999999965E-3</c:v>
                </c:pt>
                <c:pt idx="4">
                  <c:v>4.1243899999999865E-3</c:v>
                </c:pt>
                <c:pt idx="5">
                  <c:v>0</c:v>
                </c:pt>
                <c:pt idx="6">
                  <c:v>0</c:v>
                </c:pt>
                <c:pt idx="7">
                  <c:v>8.2477600000000015E-3</c:v>
                </c:pt>
                <c:pt idx="8">
                  <c:v>0.12361400000000021</c:v>
                </c:pt>
                <c:pt idx="9">
                  <c:v>0</c:v>
                </c:pt>
                <c:pt idx="10">
                  <c:v>99.719499999999996</c:v>
                </c:pt>
                <c:pt idx="11">
                  <c:v>1.64779E-2</c:v>
                </c:pt>
                <c:pt idx="12">
                  <c:v>8.238249999999999E-3</c:v>
                </c:pt>
                <c:pt idx="13">
                  <c:v>8.2372300000000016E-3</c:v>
                </c:pt>
                <c:pt idx="14">
                  <c:v>2.4724899999999987E-2</c:v>
                </c:pt>
                <c:pt idx="15">
                  <c:v>4.12269E-3</c:v>
                </c:pt>
                <c:pt idx="16">
                  <c:v>4.1186199999999999E-3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4.1235400000000002E-3</c:v>
                </c:pt>
                <c:pt idx="22">
                  <c:v>4.1235400000000002E-3</c:v>
                </c:pt>
                <c:pt idx="23">
                  <c:v>0</c:v>
                </c:pt>
                <c:pt idx="24">
                  <c:v>0</c:v>
                </c:pt>
                <c:pt idx="25">
                  <c:v>1.2360900000000001E-2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</c:numCache>
            </c:numRef>
          </c:val>
        </c:ser>
        <c:ser>
          <c:idx val="10"/>
          <c:order val="10"/>
          <c:tx>
            <c:strRef>
              <c:f>libquantum!$A$12</c:f>
              <c:strCache>
                <c:ptCount val="1"/>
                <c:pt idx="0">
                  <c:v>Line 10</c:v>
                </c:pt>
              </c:strCache>
            </c:strRef>
          </c:tx>
          <c:cat>
            <c:strRef>
              <c:f>libquantum!$B$1:$BM$1</c:f>
              <c:strCache>
                <c:ptCount val="64"/>
                <c:pt idx="0">
                  <c:v>Line 0</c:v>
                </c:pt>
                <c:pt idx="1">
                  <c:v>Line 1</c:v>
                </c:pt>
                <c:pt idx="2">
                  <c:v>Line 2</c:v>
                </c:pt>
                <c:pt idx="3">
                  <c:v>Line 3</c:v>
                </c:pt>
                <c:pt idx="4">
                  <c:v>Line 4</c:v>
                </c:pt>
                <c:pt idx="5">
                  <c:v>Line 5</c:v>
                </c:pt>
                <c:pt idx="6">
                  <c:v>Line 6</c:v>
                </c:pt>
                <c:pt idx="7">
                  <c:v>Line 7</c:v>
                </c:pt>
                <c:pt idx="8">
                  <c:v>Line 8</c:v>
                </c:pt>
                <c:pt idx="9">
                  <c:v>Line 9</c:v>
                </c:pt>
                <c:pt idx="10">
                  <c:v>Line 10</c:v>
                </c:pt>
                <c:pt idx="11">
                  <c:v>Line 11</c:v>
                </c:pt>
                <c:pt idx="12">
                  <c:v>Line 12</c:v>
                </c:pt>
                <c:pt idx="13">
                  <c:v>Line 13</c:v>
                </c:pt>
                <c:pt idx="14">
                  <c:v>Line 14</c:v>
                </c:pt>
                <c:pt idx="15">
                  <c:v>Line 15</c:v>
                </c:pt>
                <c:pt idx="16">
                  <c:v>Line 16</c:v>
                </c:pt>
                <c:pt idx="17">
                  <c:v>Line 17</c:v>
                </c:pt>
                <c:pt idx="18">
                  <c:v>Line 18</c:v>
                </c:pt>
                <c:pt idx="19">
                  <c:v>Line 19</c:v>
                </c:pt>
                <c:pt idx="20">
                  <c:v>Line 20</c:v>
                </c:pt>
                <c:pt idx="21">
                  <c:v>Line 21</c:v>
                </c:pt>
                <c:pt idx="22">
                  <c:v>Line 22</c:v>
                </c:pt>
                <c:pt idx="23">
                  <c:v>Line 23</c:v>
                </c:pt>
                <c:pt idx="24">
                  <c:v>Line 24</c:v>
                </c:pt>
                <c:pt idx="25">
                  <c:v>Line 25</c:v>
                </c:pt>
                <c:pt idx="26">
                  <c:v>Line 26</c:v>
                </c:pt>
                <c:pt idx="27">
                  <c:v>Line 27</c:v>
                </c:pt>
                <c:pt idx="28">
                  <c:v>Line 28</c:v>
                </c:pt>
                <c:pt idx="29">
                  <c:v>Line 29</c:v>
                </c:pt>
                <c:pt idx="30">
                  <c:v>Line 30</c:v>
                </c:pt>
                <c:pt idx="31">
                  <c:v>Line 31</c:v>
                </c:pt>
                <c:pt idx="32">
                  <c:v>Line 32</c:v>
                </c:pt>
                <c:pt idx="33">
                  <c:v>Line 33</c:v>
                </c:pt>
                <c:pt idx="34">
                  <c:v>Line 34</c:v>
                </c:pt>
                <c:pt idx="35">
                  <c:v>Line 35</c:v>
                </c:pt>
                <c:pt idx="36">
                  <c:v>Line 36</c:v>
                </c:pt>
                <c:pt idx="37">
                  <c:v>Line 37</c:v>
                </c:pt>
                <c:pt idx="38">
                  <c:v>Line 38</c:v>
                </c:pt>
                <c:pt idx="39">
                  <c:v>Line 39</c:v>
                </c:pt>
                <c:pt idx="40">
                  <c:v>Line 40</c:v>
                </c:pt>
                <c:pt idx="41">
                  <c:v>Line 41</c:v>
                </c:pt>
                <c:pt idx="42">
                  <c:v>Line 42</c:v>
                </c:pt>
                <c:pt idx="43">
                  <c:v>Line 43</c:v>
                </c:pt>
                <c:pt idx="44">
                  <c:v>Line 44</c:v>
                </c:pt>
                <c:pt idx="45">
                  <c:v>Line 45</c:v>
                </c:pt>
                <c:pt idx="46">
                  <c:v>Line 46</c:v>
                </c:pt>
                <c:pt idx="47">
                  <c:v>Line 47</c:v>
                </c:pt>
                <c:pt idx="48">
                  <c:v>Line 48</c:v>
                </c:pt>
                <c:pt idx="49">
                  <c:v>Line 49</c:v>
                </c:pt>
                <c:pt idx="50">
                  <c:v>Line 50</c:v>
                </c:pt>
                <c:pt idx="51">
                  <c:v>Line 51</c:v>
                </c:pt>
                <c:pt idx="52">
                  <c:v>Line 52</c:v>
                </c:pt>
                <c:pt idx="53">
                  <c:v>Line 53</c:v>
                </c:pt>
                <c:pt idx="54">
                  <c:v>Line 54</c:v>
                </c:pt>
                <c:pt idx="55">
                  <c:v>Line 55</c:v>
                </c:pt>
                <c:pt idx="56">
                  <c:v>Line 56</c:v>
                </c:pt>
                <c:pt idx="57">
                  <c:v>Line 57</c:v>
                </c:pt>
                <c:pt idx="58">
                  <c:v>Line 58</c:v>
                </c:pt>
                <c:pt idx="59">
                  <c:v>Line 59</c:v>
                </c:pt>
                <c:pt idx="60">
                  <c:v>Line 60</c:v>
                </c:pt>
                <c:pt idx="61">
                  <c:v>Line 61</c:v>
                </c:pt>
                <c:pt idx="62">
                  <c:v>Line 62</c:v>
                </c:pt>
                <c:pt idx="63">
                  <c:v>Line 63</c:v>
                </c:pt>
              </c:strCache>
            </c:strRef>
          </c:cat>
          <c:val>
            <c:numRef>
              <c:f>libquantum!$B$12:$BM$12</c:f>
              <c:numCache>
                <c:formatCode>General</c:formatCode>
                <c:ptCount val="64"/>
                <c:pt idx="0">
                  <c:v>0</c:v>
                </c:pt>
                <c:pt idx="1">
                  <c:v>0</c:v>
                </c:pt>
                <c:pt idx="2">
                  <c:v>4.1231999999999996E-3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4.1228599999999956E-3</c:v>
                </c:pt>
                <c:pt idx="7">
                  <c:v>4.1238799999999999E-3</c:v>
                </c:pt>
                <c:pt idx="8">
                  <c:v>4.1204799999999975E-3</c:v>
                </c:pt>
                <c:pt idx="9">
                  <c:v>1.2349199999999999E-2</c:v>
                </c:pt>
                <c:pt idx="10">
                  <c:v>0</c:v>
                </c:pt>
                <c:pt idx="11">
                  <c:v>99.653999999999982</c:v>
                </c:pt>
                <c:pt idx="12">
                  <c:v>1.2357399999999998E-2</c:v>
                </c:pt>
                <c:pt idx="13">
                  <c:v>0</c:v>
                </c:pt>
                <c:pt idx="14">
                  <c:v>4.1208199999999955E-3</c:v>
                </c:pt>
                <c:pt idx="15">
                  <c:v>1.6490800000000003E-2</c:v>
                </c:pt>
                <c:pt idx="16">
                  <c:v>0</c:v>
                </c:pt>
                <c:pt idx="17">
                  <c:v>4.1167500000000024E-3</c:v>
                </c:pt>
                <c:pt idx="18">
                  <c:v>1.6492099999999999E-2</c:v>
                </c:pt>
                <c:pt idx="19">
                  <c:v>0</c:v>
                </c:pt>
                <c:pt idx="20">
                  <c:v>4.1196300000000104E-3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</c:numCache>
            </c:numRef>
          </c:val>
        </c:ser>
        <c:ser>
          <c:idx val="11"/>
          <c:order val="11"/>
          <c:tx>
            <c:strRef>
              <c:f>libquantum!$A$13</c:f>
              <c:strCache>
                <c:ptCount val="1"/>
                <c:pt idx="0">
                  <c:v>Line 11</c:v>
                </c:pt>
              </c:strCache>
            </c:strRef>
          </c:tx>
          <c:cat>
            <c:strRef>
              <c:f>libquantum!$B$1:$BM$1</c:f>
              <c:strCache>
                <c:ptCount val="64"/>
                <c:pt idx="0">
                  <c:v>Line 0</c:v>
                </c:pt>
                <c:pt idx="1">
                  <c:v>Line 1</c:v>
                </c:pt>
                <c:pt idx="2">
                  <c:v>Line 2</c:v>
                </c:pt>
                <c:pt idx="3">
                  <c:v>Line 3</c:v>
                </c:pt>
                <c:pt idx="4">
                  <c:v>Line 4</c:v>
                </c:pt>
                <c:pt idx="5">
                  <c:v>Line 5</c:v>
                </c:pt>
                <c:pt idx="6">
                  <c:v>Line 6</c:v>
                </c:pt>
                <c:pt idx="7">
                  <c:v>Line 7</c:v>
                </c:pt>
                <c:pt idx="8">
                  <c:v>Line 8</c:v>
                </c:pt>
                <c:pt idx="9">
                  <c:v>Line 9</c:v>
                </c:pt>
                <c:pt idx="10">
                  <c:v>Line 10</c:v>
                </c:pt>
                <c:pt idx="11">
                  <c:v>Line 11</c:v>
                </c:pt>
                <c:pt idx="12">
                  <c:v>Line 12</c:v>
                </c:pt>
                <c:pt idx="13">
                  <c:v>Line 13</c:v>
                </c:pt>
                <c:pt idx="14">
                  <c:v>Line 14</c:v>
                </c:pt>
                <c:pt idx="15">
                  <c:v>Line 15</c:v>
                </c:pt>
                <c:pt idx="16">
                  <c:v>Line 16</c:v>
                </c:pt>
                <c:pt idx="17">
                  <c:v>Line 17</c:v>
                </c:pt>
                <c:pt idx="18">
                  <c:v>Line 18</c:v>
                </c:pt>
                <c:pt idx="19">
                  <c:v>Line 19</c:v>
                </c:pt>
                <c:pt idx="20">
                  <c:v>Line 20</c:v>
                </c:pt>
                <c:pt idx="21">
                  <c:v>Line 21</c:v>
                </c:pt>
                <c:pt idx="22">
                  <c:v>Line 22</c:v>
                </c:pt>
                <c:pt idx="23">
                  <c:v>Line 23</c:v>
                </c:pt>
                <c:pt idx="24">
                  <c:v>Line 24</c:v>
                </c:pt>
                <c:pt idx="25">
                  <c:v>Line 25</c:v>
                </c:pt>
                <c:pt idx="26">
                  <c:v>Line 26</c:v>
                </c:pt>
                <c:pt idx="27">
                  <c:v>Line 27</c:v>
                </c:pt>
                <c:pt idx="28">
                  <c:v>Line 28</c:v>
                </c:pt>
                <c:pt idx="29">
                  <c:v>Line 29</c:v>
                </c:pt>
                <c:pt idx="30">
                  <c:v>Line 30</c:v>
                </c:pt>
                <c:pt idx="31">
                  <c:v>Line 31</c:v>
                </c:pt>
                <c:pt idx="32">
                  <c:v>Line 32</c:v>
                </c:pt>
                <c:pt idx="33">
                  <c:v>Line 33</c:v>
                </c:pt>
                <c:pt idx="34">
                  <c:v>Line 34</c:v>
                </c:pt>
                <c:pt idx="35">
                  <c:v>Line 35</c:v>
                </c:pt>
                <c:pt idx="36">
                  <c:v>Line 36</c:v>
                </c:pt>
                <c:pt idx="37">
                  <c:v>Line 37</c:v>
                </c:pt>
                <c:pt idx="38">
                  <c:v>Line 38</c:v>
                </c:pt>
                <c:pt idx="39">
                  <c:v>Line 39</c:v>
                </c:pt>
                <c:pt idx="40">
                  <c:v>Line 40</c:v>
                </c:pt>
                <c:pt idx="41">
                  <c:v>Line 41</c:v>
                </c:pt>
                <c:pt idx="42">
                  <c:v>Line 42</c:v>
                </c:pt>
                <c:pt idx="43">
                  <c:v>Line 43</c:v>
                </c:pt>
                <c:pt idx="44">
                  <c:v>Line 44</c:v>
                </c:pt>
                <c:pt idx="45">
                  <c:v>Line 45</c:v>
                </c:pt>
                <c:pt idx="46">
                  <c:v>Line 46</c:v>
                </c:pt>
                <c:pt idx="47">
                  <c:v>Line 47</c:v>
                </c:pt>
                <c:pt idx="48">
                  <c:v>Line 48</c:v>
                </c:pt>
                <c:pt idx="49">
                  <c:v>Line 49</c:v>
                </c:pt>
                <c:pt idx="50">
                  <c:v>Line 50</c:v>
                </c:pt>
                <c:pt idx="51">
                  <c:v>Line 51</c:v>
                </c:pt>
                <c:pt idx="52">
                  <c:v>Line 52</c:v>
                </c:pt>
                <c:pt idx="53">
                  <c:v>Line 53</c:v>
                </c:pt>
                <c:pt idx="54">
                  <c:v>Line 54</c:v>
                </c:pt>
                <c:pt idx="55">
                  <c:v>Line 55</c:v>
                </c:pt>
                <c:pt idx="56">
                  <c:v>Line 56</c:v>
                </c:pt>
                <c:pt idx="57">
                  <c:v>Line 57</c:v>
                </c:pt>
                <c:pt idx="58">
                  <c:v>Line 58</c:v>
                </c:pt>
                <c:pt idx="59">
                  <c:v>Line 59</c:v>
                </c:pt>
                <c:pt idx="60">
                  <c:v>Line 60</c:v>
                </c:pt>
                <c:pt idx="61">
                  <c:v>Line 61</c:v>
                </c:pt>
                <c:pt idx="62">
                  <c:v>Line 62</c:v>
                </c:pt>
                <c:pt idx="63">
                  <c:v>Line 63</c:v>
                </c:pt>
              </c:strCache>
            </c:strRef>
          </c:cat>
          <c:val>
            <c:numRef>
              <c:f>libquantum!$B$13:$BM$13</c:f>
              <c:numCache>
                <c:formatCode>General</c:formatCode>
                <c:ptCount val="64"/>
                <c:pt idx="0">
                  <c:v>0</c:v>
                </c:pt>
                <c:pt idx="1">
                  <c:v>4.1165799999999999E-3</c:v>
                </c:pt>
                <c:pt idx="2">
                  <c:v>0</c:v>
                </c:pt>
                <c:pt idx="3">
                  <c:v>8.2498000000000002E-2</c:v>
                </c:pt>
                <c:pt idx="4">
                  <c:v>0</c:v>
                </c:pt>
                <c:pt idx="5">
                  <c:v>2.0609200000000084E-2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4.11641E-3</c:v>
                </c:pt>
                <c:pt idx="10">
                  <c:v>8.2491199999999987E-3</c:v>
                </c:pt>
                <c:pt idx="11">
                  <c:v>0</c:v>
                </c:pt>
                <c:pt idx="12">
                  <c:v>99.592200000000005</c:v>
                </c:pt>
                <c:pt idx="13">
                  <c:v>2.059310000000001E-2</c:v>
                </c:pt>
                <c:pt idx="14">
                  <c:v>8.2416500000000014E-3</c:v>
                </c:pt>
                <c:pt idx="15">
                  <c:v>0</c:v>
                </c:pt>
                <c:pt idx="16">
                  <c:v>2.059310000000001E-2</c:v>
                </c:pt>
                <c:pt idx="17">
                  <c:v>4.1167500000000024E-3</c:v>
                </c:pt>
                <c:pt idx="18">
                  <c:v>8.2460600000000012E-3</c:v>
                </c:pt>
                <c:pt idx="19">
                  <c:v>8.2379100000000011E-3</c:v>
                </c:pt>
                <c:pt idx="20">
                  <c:v>0</c:v>
                </c:pt>
                <c:pt idx="21">
                  <c:v>4.1235400000000002E-3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4.1148899999999865E-3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4.1191300000000004E-3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</c:numCache>
            </c:numRef>
          </c:val>
        </c:ser>
        <c:ser>
          <c:idx val="12"/>
          <c:order val="12"/>
          <c:tx>
            <c:strRef>
              <c:f>libquantum!$A$14</c:f>
              <c:strCache>
                <c:ptCount val="1"/>
                <c:pt idx="0">
                  <c:v>Line 12</c:v>
                </c:pt>
              </c:strCache>
            </c:strRef>
          </c:tx>
          <c:cat>
            <c:strRef>
              <c:f>libquantum!$B$1:$BM$1</c:f>
              <c:strCache>
                <c:ptCount val="64"/>
                <c:pt idx="0">
                  <c:v>Line 0</c:v>
                </c:pt>
                <c:pt idx="1">
                  <c:v>Line 1</c:v>
                </c:pt>
                <c:pt idx="2">
                  <c:v>Line 2</c:v>
                </c:pt>
                <c:pt idx="3">
                  <c:v>Line 3</c:v>
                </c:pt>
                <c:pt idx="4">
                  <c:v>Line 4</c:v>
                </c:pt>
                <c:pt idx="5">
                  <c:v>Line 5</c:v>
                </c:pt>
                <c:pt idx="6">
                  <c:v>Line 6</c:v>
                </c:pt>
                <c:pt idx="7">
                  <c:v>Line 7</c:v>
                </c:pt>
                <c:pt idx="8">
                  <c:v>Line 8</c:v>
                </c:pt>
                <c:pt idx="9">
                  <c:v>Line 9</c:v>
                </c:pt>
                <c:pt idx="10">
                  <c:v>Line 10</c:v>
                </c:pt>
                <c:pt idx="11">
                  <c:v>Line 11</c:v>
                </c:pt>
                <c:pt idx="12">
                  <c:v>Line 12</c:v>
                </c:pt>
                <c:pt idx="13">
                  <c:v>Line 13</c:v>
                </c:pt>
                <c:pt idx="14">
                  <c:v>Line 14</c:v>
                </c:pt>
                <c:pt idx="15">
                  <c:v>Line 15</c:v>
                </c:pt>
                <c:pt idx="16">
                  <c:v>Line 16</c:v>
                </c:pt>
                <c:pt idx="17">
                  <c:v>Line 17</c:v>
                </c:pt>
                <c:pt idx="18">
                  <c:v>Line 18</c:v>
                </c:pt>
                <c:pt idx="19">
                  <c:v>Line 19</c:v>
                </c:pt>
                <c:pt idx="20">
                  <c:v>Line 20</c:v>
                </c:pt>
                <c:pt idx="21">
                  <c:v>Line 21</c:v>
                </c:pt>
                <c:pt idx="22">
                  <c:v>Line 22</c:v>
                </c:pt>
                <c:pt idx="23">
                  <c:v>Line 23</c:v>
                </c:pt>
                <c:pt idx="24">
                  <c:v>Line 24</c:v>
                </c:pt>
                <c:pt idx="25">
                  <c:v>Line 25</c:v>
                </c:pt>
                <c:pt idx="26">
                  <c:v>Line 26</c:v>
                </c:pt>
                <c:pt idx="27">
                  <c:v>Line 27</c:v>
                </c:pt>
                <c:pt idx="28">
                  <c:v>Line 28</c:v>
                </c:pt>
                <c:pt idx="29">
                  <c:v>Line 29</c:v>
                </c:pt>
                <c:pt idx="30">
                  <c:v>Line 30</c:v>
                </c:pt>
                <c:pt idx="31">
                  <c:v>Line 31</c:v>
                </c:pt>
                <c:pt idx="32">
                  <c:v>Line 32</c:v>
                </c:pt>
                <c:pt idx="33">
                  <c:v>Line 33</c:v>
                </c:pt>
                <c:pt idx="34">
                  <c:v>Line 34</c:v>
                </c:pt>
                <c:pt idx="35">
                  <c:v>Line 35</c:v>
                </c:pt>
                <c:pt idx="36">
                  <c:v>Line 36</c:v>
                </c:pt>
                <c:pt idx="37">
                  <c:v>Line 37</c:v>
                </c:pt>
                <c:pt idx="38">
                  <c:v>Line 38</c:v>
                </c:pt>
                <c:pt idx="39">
                  <c:v>Line 39</c:v>
                </c:pt>
                <c:pt idx="40">
                  <c:v>Line 40</c:v>
                </c:pt>
                <c:pt idx="41">
                  <c:v>Line 41</c:v>
                </c:pt>
                <c:pt idx="42">
                  <c:v>Line 42</c:v>
                </c:pt>
                <c:pt idx="43">
                  <c:v>Line 43</c:v>
                </c:pt>
                <c:pt idx="44">
                  <c:v>Line 44</c:v>
                </c:pt>
                <c:pt idx="45">
                  <c:v>Line 45</c:v>
                </c:pt>
                <c:pt idx="46">
                  <c:v>Line 46</c:v>
                </c:pt>
                <c:pt idx="47">
                  <c:v>Line 47</c:v>
                </c:pt>
                <c:pt idx="48">
                  <c:v>Line 48</c:v>
                </c:pt>
                <c:pt idx="49">
                  <c:v>Line 49</c:v>
                </c:pt>
                <c:pt idx="50">
                  <c:v>Line 50</c:v>
                </c:pt>
                <c:pt idx="51">
                  <c:v>Line 51</c:v>
                </c:pt>
                <c:pt idx="52">
                  <c:v>Line 52</c:v>
                </c:pt>
                <c:pt idx="53">
                  <c:v>Line 53</c:v>
                </c:pt>
                <c:pt idx="54">
                  <c:v>Line 54</c:v>
                </c:pt>
                <c:pt idx="55">
                  <c:v>Line 55</c:v>
                </c:pt>
                <c:pt idx="56">
                  <c:v>Line 56</c:v>
                </c:pt>
                <c:pt idx="57">
                  <c:v>Line 57</c:v>
                </c:pt>
                <c:pt idx="58">
                  <c:v>Line 58</c:v>
                </c:pt>
                <c:pt idx="59">
                  <c:v>Line 59</c:v>
                </c:pt>
                <c:pt idx="60">
                  <c:v>Line 60</c:v>
                </c:pt>
                <c:pt idx="61">
                  <c:v>Line 61</c:v>
                </c:pt>
                <c:pt idx="62">
                  <c:v>Line 62</c:v>
                </c:pt>
                <c:pt idx="63">
                  <c:v>Line 63</c:v>
                </c:pt>
              </c:strCache>
            </c:strRef>
          </c:cat>
          <c:val>
            <c:numRef>
              <c:f>libquantum!$B$14:$BM$14</c:f>
              <c:numCache>
                <c:formatCode>General</c:formatCode>
                <c:ptCount val="6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4.1248999999999965E-3</c:v>
                </c:pt>
                <c:pt idx="4">
                  <c:v>4.1243899999999865E-3</c:v>
                </c:pt>
                <c:pt idx="5">
                  <c:v>1.6487399999999999E-2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4.11641E-3</c:v>
                </c:pt>
                <c:pt idx="10">
                  <c:v>0</c:v>
                </c:pt>
                <c:pt idx="11">
                  <c:v>4.1194600000000114E-3</c:v>
                </c:pt>
                <c:pt idx="12">
                  <c:v>0</c:v>
                </c:pt>
                <c:pt idx="13">
                  <c:v>99.678699999999978</c:v>
                </c:pt>
                <c:pt idx="14">
                  <c:v>8.2416500000000014E-3</c:v>
                </c:pt>
                <c:pt idx="15">
                  <c:v>4.12269E-3</c:v>
                </c:pt>
                <c:pt idx="16">
                  <c:v>0</c:v>
                </c:pt>
                <c:pt idx="17">
                  <c:v>1.6466999999999999E-2</c:v>
                </c:pt>
                <c:pt idx="18">
                  <c:v>1.2369099999999999E-2</c:v>
                </c:pt>
                <c:pt idx="19">
                  <c:v>4.1189599999999996E-3</c:v>
                </c:pt>
                <c:pt idx="20">
                  <c:v>1.6478500000000021E-2</c:v>
                </c:pt>
                <c:pt idx="21">
                  <c:v>4.1235400000000002E-3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4.1187899999999998E-3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4.1182800000000002E-3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4.12065E-3</c:v>
                </c:pt>
                <c:pt idx="44">
                  <c:v>4.1174299999999966E-3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</c:numCache>
            </c:numRef>
          </c:val>
        </c:ser>
        <c:ser>
          <c:idx val="13"/>
          <c:order val="13"/>
          <c:tx>
            <c:strRef>
              <c:f>libquantum!$A$15</c:f>
              <c:strCache>
                <c:ptCount val="1"/>
                <c:pt idx="0">
                  <c:v>Line 13</c:v>
                </c:pt>
              </c:strCache>
            </c:strRef>
          </c:tx>
          <c:cat>
            <c:strRef>
              <c:f>libquantum!$B$1:$BM$1</c:f>
              <c:strCache>
                <c:ptCount val="64"/>
                <c:pt idx="0">
                  <c:v>Line 0</c:v>
                </c:pt>
                <c:pt idx="1">
                  <c:v>Line 1</c:v>
                </c:pt>
                <c:pt idx="2">
                  <c:v>Line 2</c:v>
                </c:pt>
                <c:pt idx="3">
                  <c:v>Line 3</c:v>
                </c:pt>
                <c:pt idx="4">
                  <c:v>Line 4</c:v>
                </c:pt>
                <c:pt idx="5">
                  <c:v>Line 5</c:v>
                </c:pt>
                <c:pt idx="6">
                  <c:v>Line 6</c:v>
                </c:pt>
                <c:pt idx="7">
                  <c:v>Line 7</c:v>
                </c:pt>
                <c:pt idx="8">
                  <c:v>Line 8</c:v>
                </c:pt>
                <c:pt idx="9">
                  <c:v>Line 9</c:v>
                </c:pt>
                <c:pt idx="10">
                  <c:v>Line 10</c:v>
                </c:pt>
                <c:pt idx="11">
                  <c:v>Line 11</c:v>
                </c:pt>
                <c:pt idx="12">
                  <c:v>Line 12</c:v>
                </c:pt>
                <c:pt idx="13">
                  <c:v>Line 13</c:v>
                </c:pt>
                <c:pt idx="14">
                  <c:v>Line 14</c:v>
                </c:pt>
                <c:pt idx="15">
                  <c:v>Line 15</c:v>
                </c:pt>
                <c:pt idx="16">
                  <c:v>Line 16</c:v>
                </c:pt>
                <c:pt idx="17">
                  <c:v>Line 17</c:v>
                </c:pt>
                <c:pt idx="18">
                  <c:v>Line 18</c:v>
                </c:pt>
                <c:pt idx="19">
                  <c:v>Line 19</c:v>
                </c:pt>
                <c:pt idx="20">
                  <c:v>Line 20</c:v>
                </c:pt>
                <c:pt idx="21">
                  <c:v>Line 21</c:v>
                </c:pt>
                <c:pt idx="22">
                  <c:v>Line 22</c:v>
                </c:pt>
                <c:pt idx="23">
                  <c:v>Line 23</c:v>
                </c:pt>
                <c:pt idx="24">
                  <c:v>Line 24</c:v>
                </c:pt>
                <c:pt idx="25">
                  <c:v>Line 25</c:v>
                </c:pt>
                <c:pt idx="26">
                  <c:v>Line 26</c:v>
                </c:pt>
                <c:pt idx="27">
                  <c:v>Line 27</c:v>
                </c:pt>
                <c:pt idx="28">
                  <c:v>Line 28</c:v>
                </c:pt>
                <c:pt idx="29">
                  <c:v>Line 29</c:v>
                </c:pt>
                <c:pt idx="30">
                  <c:v>Line 30</c:v>
                </c:pt>
                <c:pt idx="31">
                  <c:v>Line 31</c:v>
                </c:pt>
                <c:pt idx="32">
                  <c:v>Line 32</c:v>
                </c:pt>
                <c:pt idx="33">
                  <c:v>Line 33</c:v>
                </c:pt>
                <c:pt idx="34">
                  <c:v>Line 34</c:v>
                </c:pt>
                <c:pt idx="35">
                  <c:v>Line 35</c:v>
                </c:pt>
                <c:pt idx="36">
                  <c:v>Line 36</c:v>
                </c:pt>
                <c:pt idx="37">
                  <c:v>Line 37</c:v>
                </c:pt>
                <c:pt idx="38">
                  <c:v>Line 38</c:v>
                </c:pt>
                <c:pt idx="39">
                  <c:v>Line 39</c:v>
                </c:pt>
                <c:pt idx="40">
                  <c:v>Line 40</c:v>
                </c:pt>
                <c:pt idx="41">
                  <c:v>Line 41</c:v>
                </c:pt>
                <c:pt idx="42">
                  <c:v>Line 42</c:v>
                </c:pt>
                <c:pt idx="43">
                  <c:v>Line 43</c:v>
                </c:pt>
                <c:pt idx="44">
                  <c:v>Line 44</c:v>
                </c:pt>
                <c:pt idx="45">
                  <c:v>Line 45</c:v>
                </c:pt>
                <c:pt idx="46">
                  <c:v>Line 46</c:v>
                </c:pt>
                <c:pt idx="47">
                  <c:v>Line 47</c:v>
                </c:pt>
                <c:pt idx="48">
                  <c:v>Line 48</c:v>
                </c:pt>
                <c:pt idx="49">
                  <c:v>Line 49</c:v>
                </c:pt>
                <c:pt idx="50">
                  <c:v>Line 50</c:v>
                </c:pt>
                <c:pt idx="51">
                  <c:v>Line 51</c:v>
                </c:pt>
                <c:pt idx="52">
                  <c:v>Line 52</c:v>
                </c:pt>
                <c:pt idx="53">
                  <c:v>Line 53</c:v>
                </c:pt>
                <c:pt idx="54">
                  <c:v>Line 54</c:v>
                </c:pt>
                <c:pt idx="55">
                  <c:v>Line 55</c:v>
                </c:pt>
                <c:pt idx="56">
                  <c:v>Line 56</c:v>
                </c:pt>
                <c:pt idx="57">
                  <c:v>Line 57</c:v>
                </c:pt>
                <c:pt idx="58">
                  <c:v>Line 58</c:v>
                </c:pt>
                <c:pt idx="59">
                  <c:v>Line 59</c:v>
                </c:pt>
                <c:pt idx="60">
                  <c:v>Line 60</c:v>
                </c:pt>
                <c:pt idx="61">
                  <c:v>Line 61</c:v>
                </c:pt>
                <c:pt idx="62">
                  <c:v>Line 62</c:v>
                </c:pt>
                <c:pt idx="63">
                  <c:v>Line 63</c:v>
                </c:pt>
              </c:strCache>
            </c:strRef>
          </c:cat>
          <c:val>
            <c:numRef>
              <c:f>libquantum!$B$15:$BM$15</c:f>
              <c:numCache>
                <c:formatCode>General</c:formatCode>
                <c:ptCount val="64"/>
                <c:pt idx="0">
                  <c:v>0</c:v>
                </c:pt>
                <c:pt idx="1">
                  <c:v>4.1165799999999999E-3</c:v>
                </c:pt>
                <c:pt idx="2">
                  <c:v>8.2464000000000027E-3</c:v>
                </c:pt>
                <c:pt idx="3">
                  <c:v>0</c:v>
                </c:pt>
                <c:pt idx="4">
                  <c:v>0</c:v>
                </c:pt>
                <c:pt idx="5">
                  <c:v>6.5949499999999994E-2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4.11641E-3</c:v>
                </c:pt>
                <c:pt idx="10">
                  <c:v>0</c:v>
                </c:pt>
                <c:pt idx="11">
                  <c:v>0</c:v>
                </c:pt>
                <c:pt idx="12">
                  <c:v>3.2953000000000052E-2</c:v>
                </c:pt>
                <c:pt idx="13">
                  <c:v>0</c:v>
                </c:pt>
                <c:pt idx="14">
                  <c:v>99.6126</c:v>
                </c:pt>
                <c:pt idx="15">
                  <c:v>8.2453800000000001E-3</c:v>
                </c:pt>
                <c:pt idx="16">
                  <c:v>4.1186199999999999E-3</c:v>
                </c:pt>
                <c:pt idx="17">
                  <c:v>2.0583799999999999E-2</c:v>
                </c:pt>
                <c:pt idx="18">
                  <c:v>2.0615200000000052E-2</c:v>
                </c:pt>
                <c:pt idx="19">
                  <c:v>0</c:v>
                </c:pt>
                <c:pt idx="20">
                  <c:v>8.2392700000000034E-3</c:v>
                </c:pt>
                <c:pt idx="21">
                  <c:v>8.2470800000000004E-3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4.1225199999999854E-3</c:v>
                </c:pt>
                <c:pt idx="27">
                  <c:v>8.2406300000000005E-3</c:v>
                </c:pt>
                <c:pt idx="28">
                  <c:v>0</c:v>
                </c:pt>
                <c:pt idx="29">
                  <c:v>0</c:v>
                </c:pt>
                <c:pt idx="30">
                  <c:v>4.1235400000000002E-3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4.1174299999999966E-3</c:v>
                </c:pt>
                <c:pt idx="45">
                  <c:v>4.1225199999999854E-3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4.1203099999999986E-3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</c:numCache>
            </c:numRef>
          </c:val>
        </c:ser>
        <c:ser>
          <c:idx val="14"/>
          <c:order val="14"/>
          <c:tx>
            <c:strRef>
              <c:f>libquantum!$A$16</c:f>
              <c:strCache>
                <c:ptCount val="1"/>
                <c:pt idx="0">
                  <c:v>Line 14</c:v>
                </c:pt>
              </c:strCache>
            </c:strRef>
          </c:tx>
          <c:cat>
            <c:strRef>
              <c:f>libquantum!$B$1:$BM$1</c:f>
              <c:strCache>
                <c:ptCount val="64"/>
                <c:pt idx="0">
                  <c:v>Line 0</c:v>
                </c:pt>
                <c:pt idx="1">
                  <c:v>Line 1</c:v>
                </c:pt>
                <c:pt idx="2">
                  <c:v>Line 2</c:v>
                </c:pt>
                <c:pt idx="3">
                  <c:v>Line 3</c:v>
                </c:pt>
                <c:pt idx="4">
                  <c:v>Line 4</c:v>
                </c:pt>
                <c:pt idx="5">
                  <c:v>Line 5</c:v>
                </c:pt>
                <c:pt idx="6">
                  <c:v>Line 6</c:v>
                </c:pt>
                <c:pt idx="7">
                  <c:v>Line 7</c:v>
                </c:pt>
                <c:pt idx="8">
                  <c:v>Line 8</c:v>
                </c:pt>
                <c:pt idx="9">
                  <c:v>Line 9</c:v>
                </c:pt>
                <c:pt idx="10">
                  <c:v>Line 10</c:v>
                </c:pt>
                <c:pt idx="11">
                  <c:v>Line 11</c:v>
                </c:pt>
                <c:pt idx="12">
                  <c:v>Line 12</c:v>
                </c:pt>
                <c:pt idx="13">
                  <c:v>Line 13</c:v>
                </c:pt>
                <c:pt idx="14">
                  <c:v>Line 14</c:v>
                </c:pt>
                <c:pt idx="15">
                  <c:v>Line 15</c:v>
                </c:pt>
                <c:pt idx="16">
                  <c:v>Line 16</c:v>
                </c:pt>
                <c:pt idx="17">
                  <c:v>Line 17</c:v>
                </c:pt>
                <c:pt idx="18">
                  <c:v>Line 18</c:v>
                </c:pt>
                <c:pt idx="19">
                  <c:v>Line 19</c:v>
                </c:pt>
                <c:pt idx="20">
                  <c:v>Line 20</c:v>
                </c:pt>
                <c:pt idx="21">
                  <c:v>Line 21</c:v>
                </c:pt>
                <c:pt idx="22">
                  <c:v>Line 22</c:v>
                </c:pt>
                <c:pt idx="23">
                  <c:v>Line 23</c:v>
                </c:pt>
                <c:pt idx="24">
                  <c:v>Line 24</c:v>
                </c:pt>
                <c:pt idx="25">
                  <c:v>Line 25</c:v>
                </c:pt>
                <c:pt idx="26">
                  <c:v>Line 26</c:v>
                </c:pt>
                <c:pt idx="27">
                  <c:v>Line 27</c:v>
                </c:pt>
                <c:pt idx="28">
                  <c:v>Line 28</c:v>
                </c:pt>
                <c:pt idx="29">
                  <c:v>Line 29</c:v>
                </c:pt>
                <c:pt idx="30">
                  <c:v>Line 30</c:v>
                </c:pt>
                <c:pt idx="31">
                  <c:v>Line 31</c:v>
                </c:pt>
                <c:pt idx="32">
                  <c:v>Line 32</c:v>
                </c:pt>
                <c:pt idx="33">
                  <c:v>Line 33</c:v>
                </c:pt>
                <c:pt idx="34">
                  <c:v>Line 34</c:v>
                </c:pt>
                <c:pt idx="35">
                  <c:v>Line 35</c:v>
                </c:pt>
                <c:pt idx="36">
                  <c:v>Line 36</c:v>
                </c:pt>
                <c:pt idx="37">
                  <c:v>Line 37</c:v>
                </c:pt>
                <c:pt idx="38">
                  <c:v>Line 38</c:v>
                </c:pt>
                <c:pt idx="39">
                  <c:v>Line 39</c:v>
                </c:pt>
                <c:pt idx="40">
                  <c:v>Line 40</c:v>
                </c:pt>
                <c:pt idx="41">
                  <c:v>Line 41</c:v>
                </c:pt>
                <c:pt idx="42">
                  <c:v>Line 42</c:v>
                </c:pt>
                <c:pt idx="43">
                  <c:v>Line 43</c:v>
                </c:pt>
                <c:pt idx="44">
                  <c:v>Line 44</c:v>
                </c:pt>
                <c:pt idx="45">
                  <c:v>Line 45</c:v>
                </c:pt>
                <c:pt idx="46">
                  <c:v>Line 46</c:v>
                </c:pt>
                <c:pt idx="47">
                  <c:v>Line 47</c:v>
                </c:pt>
                <c:pt idx="48">
                  <c:v>Line 48</c:v>
                </c:pt>
                <c:pt idx="49">
                  <c:v>Line 49</c:v>
                </c:pt>
                <c:pt idx="50">
                  <c:v>Line 50</c:v>
                </c:pt>
                <c:pt idx="51">
                  <c:v>Line 51</c:v>
                </c:pt>
                <c:pt idx="52">
                  <c:v>Line 52</c:v>
                </c:pt>
                <c:pt idx="53">
                  <c:v>Line 53</c:v>
                </c:pt>
                <c:pt idx="54">
                  <c:v>Line 54</c:v>
                </c:pt>
                <c:pt idx="55">
                  <c:v>Line 55</c:v>
                </c:pt>
                <c:pt idx="56">
                  <c:v>Line 56</c:v>
                </c:pt>
                <c:pt idx="57">
                  <c:v>Line 57</c:v>
                </c:pt>
                <c:pt idx="58">
                  <c:v>Line 58</c:v>
                </c:pt>
                <c:pt idx="59">
                  <c:v>Line 59</c:v>
                </c:pt>
                <c:pt idx="60">
                  <c:v>Line 60</c:v>
                </c:pt>
                <c:pt idx="61">
                  <c:v>Line 61</c:v>
                </c:pt>
                <c:pt idx="62">
                  <c:v>Line 62</c:v>
                </c:pt>
                <c:pt idx="63">
                  <c:v>Line 63</c:v>
                </c:pt>
              </c:strCache>
            </c:strRef>
          </c:cat>
          <c:val>
            <c:numRef>
              <c:f>libquantum!$B$16:$BM$16</c:f>
              <c:numCache>
                <c:formatCode>General</c:formatCode>
                <c:ptCount val="6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2.06194E-2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4.1191300000000004E-3</c:v>
                </c:pt>
                <c:pt idx="13">
                  <c:v>8.2372300000000016E-3</c:v>
                </c:pt>
                <c:pt idx="14">
                  <c:v>0</c:v>
                </c:pt>
                <c:pt idx="15">
                  <c:v>99.744400000000027</c:v>
                </c:pt>
                <c:pt idx="16">
                  <c:v>4.1186199999999999E-3</c:v>
                </c:pt>
                <c:pt idx="17">
                  <c:v>0</c:v>
                </c:pt>
                <c:pt idx="18">
                  <c:v>0</c:v>
                </c:pt>
                <c:pt idx="19">
                  <c:v>2.05948E-2</c:v>
                </c:pt>
                <c:pt idx="20">
                  <c:v>0</c:v>
                </c:pt>
                <c:pt idx="21">
                  <c:v>4.1235400000000002E-3</c:v>
                </c:pt>
                <c:pt idx="22">
                  <c:v>8.2470800000000004E-3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4.1225199999999854E-3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4.1235400000000002E-3</c:v>
                </c:pt>
                <c:pt idx="31">
                  <c:v>4.1221799999999875E-3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</c:numCache>
            </c:numRef>
          </c:val>
        </c:ser>
        <c:ser>
          <c:idx val="15"/>
          <c:order val="15"/>
          <c:tx>
            <c:strRef>
              <c:f>libquantum!$A$17</c:f>
              <c:strCache>
                <c:ptCount val="1"/>
                <c:pt idx="0">
                  <c:v>Line 15</c:v>
                </c:pt>
              </c:strCache>
            </c:strRef>
          </c:tx>
          <c:cat>
            <c:strRef>
              <c:f>libquantum!$B$1:$BM$1</c:f>
              <c:strCache>
                <c:ptCount val="64"/>
                <c:pt idx="0">
                  <c:v>Line 0</c:v>
                </c:pt>
                <c:pt idx="1">
                  <c:v>Line 1</c:v>
                </c:pt>
                <c:pt idx="2">
                  <c:v>Line 2</c:v>
                </c:pt>
                <c:pt idx="3">
                  <c:v>Line 3</c:v>
                </c:pt>
                <c:pt idx="4">
                  <c:v>Line 4</c:v>
                </c:pt>
                <c:pt idx="5">
                  <c:v>Line 5</c:v>
                </c:pt>
                <c:pt idx="6">
                  <c:v>Line 6</c:v>
                </c:pt>
                <c:pt idx="7">
                  <c:v>Line 7</c:v>
                </c:pt>
                <c:pt idx="8">
                  <c:v>Line 8</c:v>
                </c:pt>
                <c:pt idx="9">
                  <c:v>Line 9</c:v>
                </c:pt>
                <c:pt idx="10">
                  <c:v>Line 10</c:v>
                </c:pt>
                <c:pt idx="11">
                  <c:v>Line 11</c:v>
                </c:pt>
                <c:pt idx="12">
                  <c:v>Line 12</c:v>
                </c:pt>
                <c:pt idx="13">
                  <c:v>Line 13</c:v>
                </c:pt>
                <c:pt idx="14">
                  <c:v>Line 14</c:v>
                </c:pt>
                <c:pt idx="15">
                  <c:v>Line 15</c:v>
                </c:pt>
                <c:pt idx="16">
                  <c:v>Line 16</c:v>
                </c:pt>
                <c:pt idx="17">
                  <c:v>Line 17</c:v>
                </c:pt>
                <c:pt idx="18">
                  <c:v>Line 18</c:v>
                </c:pt>
                <c:pt idx="19">
                  <c:v>Line 19</c:v>
                </c:pt>
                <c:pt idx="20">
                  <c:v>Line 20</c:v>
                </c:pt>
                <c:pt idx="21">
                  <c:v>Line 21</c:v>
                </c:pt>
                <c:pt idx="22">
                  <c:v>Line 22</c:v>
                </c:pt>
                <c:pt idx="23">
                  <c:v>Line 23</c:v>
                </c:pt>
                <c:pt idx="24">
                  <c:v>Line 24</c:v>
                </c:pt>
                <c:pt idx="25">
                  <c:v>Line 25</c:v>
                </c:pt>
                <c:pt idx="26">
                  <c:v>Line 26</c:v>
                </c:pt>
                <c:pt idx="27">
                  <c:v>Line 27</c:v>
                </c:pt>
                <c:pt idx="28">
                  <c:v>Line 28</c:v>
                </c:pt>
                <c:pt idx="29">
                  <c:v>Line 29</c:v>
                </c:pt>
                <c:pt idx="30">
                  <c:v>Line 30</c:v>
                </c:pt>
                <c:pt idx="31">
                  <c:v>Line 31</c:v>
                </c:pt>
                <c:pt idx="32">
                  <c:v>Line 32</c:v>
                </c:pt>
                <c:pt idx="33">
                  <c:v>Line 33</c:v>
                </c:pt>
                <c:pt idx="34">
                  <c:v>Line 34</c:v>
                </c:pt>
                <c:pt idx="35">
                  <c:v>Line 35</c:v>
                </c:pt>
                <c:pt idx="36">
                  <c:v>Line 36</c:v>
                </c:pt>
                <c:pt idx="37">
                  <c:v>Line 37</c:v>
                </c:pt>
                <c:pt idx="38">
                  <c:v>Line 38</c:v>
                </c:pt>
                <c:pt idx="39">
                  <c:v>Line 39</c:v>
                </c:pt>
                <c:pt idx="40">
                  <c:v>Line 40</c:v>
                </c:pt>
                <c:pt idx="41">
                  <c:v>Line 41</c:v>
                </c:pt>
                <c:pt idx="42">
                  <c:v>Line 42</c:v>
                </c:pt>
                <c:pt idx="43">
                  <c:v>Line 43</c:v>
                </c:pt>
                <c:pt idx="44">
                  <c:v>Line 44</c:v>
                </c:pt>
                <c:pt idx="45">
                  <c:v>Line 45</c:v>
                </c:pt>
                <c:pt idx="46">
                  <c:v>Line 46</c:v>
                </c:pt>
                <c:pt idx="47">
                  <c:v>Line 47</c:v>
                </c:pt>
                <c:pt idx="48">
                  <c:v>Line 48</c:v>
                </c:pt>
                <c:pt idx="49">
                  <c:v>Line 49</c:v>
                </c:pt>
                <c:pt idx="50">
                  <c:v>Line 50</c:v>
                </c:pt>
                <c:pt idx="51">
                  <c:v>Line 51</c:v>
                </c:pt>
                <c:pt idx="52">
                  <c:v>Line 52</c:v>
                </c:pt>
                <c:pt idx="53">
                  <c:v>Line 53</c:v>
                </c:pt>
                <c:pt idx="54">
                  <c:v>Line 54</c:v>
                </c:pt>
                <c:pt idx="55">
                  <c:v>Line 55</c:v>
                </c:pt>
                <c:pt idx="56">
                  <c:v>Line 56</c:v>
                </c:pt>
                <c:pt idx="57">
                  <c:v>Line 57</c:v>
                </c:pt>
                <c:pt idx="58">
                  <c:v>Line 58</c:v>
                </c:pt>
                <c:pt idx="59">
                  <c:v>Line 59</c:v>
                </c:pt>
                <c:pt idx="60">
                  <c:v>Line 60</c:v>
                </c:pt>
                <c:pt idx="61">
                  <c:v>Line 61</c:v>
                </c:pt>
                <c:pt idx="62">
                  <c:v>Line 62</c:v>
                </c:pt>
                <c:pt idx="63">
                  <c:v>Line 63</c:v>
                </c:pt>
              </c:strCache>
            </c:strRef>
          </c:cat>
          <c:val>
            <c:numRef>
              <c:f>libquantum!$B$17:$BM$17</c:f>
              <c:numCache>
                <c:formatCode>General</c:formatCode>
                <c:ptCount val="6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4.1228599999999956E-3</c:v>
                </c:pt>
                <c:pt idx="7">
                  <c:v>5.3610500000000012E-2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4.1186199999999999E-3</c:v>
                </c:pt>
                <c:pt idx="14">
                  <c:v>2.4724899999999987E-2</c:v>
                </c:pt>
                <c:pt idx="15">
                  <c:v>0</c:v>
                </c:pt>
                <c:pt idx="16">
                  <c:v>99.563400000000001</c:v>
                </c:pt>
                <c:pt idx="17">
                  <c:v>2.0583799999999999E-2</c:v>
                </c:pt>
                <c:pt idx="18">
                  <c:v>4.1230299999999998E-3</c:v>
                </c:pt>
                <c:pt idx="19">
                  <c:v>0</c:v>
                </c:pt>
                <c:pt idx="20">
                  <c:v>1.2358899999999999E-2</c:v>
                </c:pt>
                <c:pt idx="21">
                  <c:v>0</c:v>
                </c:pt>
                <c:pt idx="22">
                  <c:v>0</c:v>
                </c:pt>
                <c:pt idx="23">
                  <c:v>8.250480000000034E-3</c:v>
                </c:pt>
                <c:pt idx="24">
                  <c:v>0</c:v>
                </c:pt>
                <c:pt idx="25">
                  <c:v>4.1203099999999986E-3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4.1189599999999996E-3</c:v>
                </c:pt>
                <c:pt idx="36">
                  <c:v>4.1203099999999986E-3</c:v>
                </c:pt>
                <c:pt idx="37">
                  <c:v>0</c:v>
                </c:pt>
                <c:pt idx="38">
                  <c:v>0</c:v>
                </c:pt>
                <c:pt idx="39">
                  <c:v>8.2365500000000005E-3</c:v>
                </c:pt>
                <c:pt idx="40">
                  <c:v>0</c:v>
                </c:pt>
                <c:pt idx="41">
                  <c:v>0</c:v>
                </c:pt>
                <c:pt idx="42">
                  <c:v>4.1177699999999998E-3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</c:numCache>
            </c:numRef>
          </c:val>
        </c:ser>
        <c:ser>
          <c:idx val="16"/>
          <c:order val="16"/>
          <c:tx>
            <c:strRef>
              <c:f>libquantum!$A$18</c:f>
              <c:strCache>
                <c:ptCount val="1"/>
                <c:pt idx="0">
                  <c:v>Line 16</c:v>
                </c:pt>
              </c:strCache>
            </c:strRef>
          </c:tx>
          <c:cat>
            <c:strRef>
              <c:f>libquantum!$B$1:$BM$1</c:f>
              <c:strCache>
                <c:ptCount val="64"/>
                <c:pt idx="0">
                  <c:v>Line 0</c:v>
                </c:pt>
                <c:pt idx="1">
                  <c:v>Line 1</c:v>
                </c:pt>
                <c:pt idx="2">
                  <c:v>Line 2</c:v>
                </c:pt>
                <c:pt idx="3">
                  <c:v>Line 3</c:v>
                </c:pt>
                <c:pt idx="4">
                  <c:v>Line 4</c:v>
                </c:pt>
                <c:pt idx="5">
                  <c:v>Line 5</c:v>
                </c:pt>
                <c:pt idx="6">
                  <c:v>Line 6</c:v>
                </c:pt>
                <c:pt idx="7">
                  <c:v>Line 7</c:v>
                </c:pt>
                <c:pt idx="8">
                  <c:v>Line 8</c:v>
                </c:pt>
                <c:pt idx="9">
                  <c:v>Line 9</c:v>
                </c:pt>
                <c:pt idx="10">
                  <c:v>Line 10</c:v>
                </c:pt>
                <c:pt idx="11">
                  <c:v>Line 11</c:v>
                </c:pt>
                <c:pt idx="12">
                  <c:v>Line 12</c:v>
                </c:pt>
                <c:pt idx="13">
                  <c:v>Line 13</c:v>
                </c:pt>
                <c:pt idx="14">
                  <c:v>Line 14</c:v>
                </c:pt>
                <c:pt idx="15">
                  <c:v>Line 15</c:v>
                </c:pt>
                <c:pt idx="16">
                  <c:v>Line 16</c:v>
                </c:pt>
                <c:pt idx="17">
                  <c:v>Line 17</c:v>
                </c:pt>
                <c:pt idx="18">
                  <c:v>Line 18</c:v>
                </c:pt>
                <c:pt idx="19">
                  <c:v>Line 19</c:v>
                </c:pt>
                <c:pt idx="20">
                  <c:v>Line 20</c:v>
                </c:pt>
                <c:pt idx="21">
                  <c:v>Line 21</c:v>
                </c:pt>
                <c:pt idx="22">
                  <c:v>Line 22</c:v>
                </c:pt>
                <c:pt idx="23">
                  <c:v>Line 23</c:v>
                </c:pt>
                <c:pt idx="24">
                  <c:v>Line 24</c:v>
                </c:pt>
                <c:pt idx="25">
                  <c:v>Line 25</c:v>
                </c:pt>
                <c:pt idx="26">
                  <c:v>Line 26</c:v>
                </c:pt>
                <c:pt idx="27">
                  <c:v>Line 27</c:v>
                </c:pt>
                <c:pt idx="28">
                  <c:v>Line 28</c:v>
                </c:pt>
                <c:pt idx="29">
                  <c:v>Line 29</c:v>
                </c:pt>
                <c:pt idx="30">
                  <c:v>Line 30</c:v>
                </c:pt>
                <c:pt idx="31">
                  <c:v>Line 31</c:v>
                </c:pt>
                <c:pt idx="32">
                  <c:v>Line 32</c:v>
                </c:pt>
                <c:pt idx="33">
                  <c:v>Line 33</c:v>
                </c:pt>
                <c:pt idx="34">
                  <c:v>Line 34</c:v>
                </c:pt>
                <c:pt idx="35">
                  <c:v>Line 35</c:v>
                </c:pt>
                <c:pt idx="36">
                  <c:v>Line 36</c:v>
                </c:pt>
                <c:pt idx="37">
                  <c:v>Line 37</c:v>
                </c:pt>
                <c:pt idx="38">
                  <c:v>Line 38</c:v>
                </c:pt>
                <c:pt idx="39">
                  <c:v>Line 39</c:v>
                </c:pt>
                <c:pt idx="40">
                  <c:v>Line 40</c:v>
                </c:pt>
                <c:pt idx="41">
                  <c:v>Line 41</c:v>
                </c:pt>
                <c:pt idx="42">
                  <c:v>Line 42</c:v>
                </c:pt>
                <c:pt idx="43">
                  <c:v>Line 43</c:v>
                </c:pt>
                <c:pt idx="44">
                  <c:v>Line 44</c:v>
                </c:pt>
                <c:pt idx="45">
                  <c:v>Line 45</c:v>
                </c:pt>
                <c:pt idx="46">
                  <c:v>Line 46</c:v>
                </c:pt>
                <c:pt idx="47">
                  <c:v>Line 47</c:v>
                </c:pt>
                <c:pt idx="48">
                  <c:v>Line 48</c:v>
                </c:pt>
                <c:pt idx="49">
                  <c:v>Line 49</c:v>
                </c:pt>
                <c:pt idx="50">
                  <c:v>Line 50</c:v>
                </c:pt>
                <c:pt idx="51">
                  <c:v>Line 51</c:v>
                </c:pt>
                <c:pt idx="52">
                  <c:v>Line 52</c:v>
                </c:pt>
                <c:pt idx="53">
                  <c:v>Line 53</c:v>
                </c:pt>
                <c:pt idx="54">
                  <c:v>Line 54</c:v>
                </c:pt>
                <c:pt idx="55">
                  <c:v>Line 55</c:v>
                </c:pt>
                <c:pt idx="56">
                  <c:v>Line 56</c:v>
                </c:pt>
                <c:pt idx="57">
                  <c:v>Line 57</c:v>
                </c:pt>
                <c:pt idx="58">
                  <c:v>Line 58</c:v>
                </c:pt>
                <c:pt idx="59">
                  <c:v>Line 59</c:v>
                </c:pt>
                <c:pt idx="60">
                  <c:v>Line 60</c:v>
                </c:pt>
                <c:pt idx="61">
                  <c:v>Line 61</c:v>
                </c:pt>
                <c:pt idx="62">
                  <c:v>Line 62</c:v>
                </c:pt>
                <c:pt idx="63">
                  <c:v>Line 63</c:v>
                </c:pt>
              </c:strCache>
            </c:strRef>
          </c:cat>
          <c:val>
            <c:numRef>
              <c:f>libquantum!$B$18:$BM$18</c:f>
              <c:numCache>
                <c:formatCode>General</c:formatCode>
                <c:ptCount val="6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4.1228599999999956E-3</c:v>
                </c:pt>
                <c:pt idx="7">
                  <c:v>0</c:v>
                </c:pt>
                <c:pt idx="8">
                  <c:v>0</c:v>
                </c:pt>
                <c:pt idx="9">
                  <c:v>1.2349199999999999E-2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4.12269E-3</c:v>
                </c:pt>
                <c:pt idx="16">
                  <c:v>0</c:v>
                </c:pt>
                <c:pt idx="17">
                  <c:v>99.575999999999979</c:v>
                </c:pt>
                <c:pt idx="18">
                  <c:v>1.2369099999999999E-2</c:v>
                </c:pt>
                <c:pt idx="19">
                  <c:v>1.2356899999999999E-2</c:v>
                </c:pt>
                <c:pt idx="20">
                  <c:v>4.1196300000000104E-3</c:v>
                </c:pt>
                <c:pt idx="21">
                  <c:v>1.2370599999999999E-2</c:v>
                </c:pt>
                <c:pt idx="22">
                  <c:v>4.1235400000000002E-3</c:v>
                </c:pt>
                <c:pt idx="23">
                  <c:v>4.1252399999999996E-3</c:v>
                </c:pt>
                <c:pt idx="24">
                  <c:v>4.1192900000000124E-3</c:v>
                </c:pt>
                <c:pt idx="25">
                  <c:v>4.1203099999999986E-3</c:v>
                </c:pt>
                <c:pt idx="26">
                  <c:v>2.8857600000000001E-2</c:v>
                </c:pt>
                <c:pt idx="27">
                  <c:v>3.2962499999999999E-2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4.1186199999999999E-3</c:v>
                </c:pt>
                <c:pt idx="38">
                  <c:v>0</c:v>
                </c:pt>
                <c:pt idx="39">
                  <c:v>0</c:v>
                </c:pt>
                <c:pt idx="40">
                  <c:v>7.8199000000000018E-2</c:v>
                </c:pt>
                <c:pt idx="41">
                  <c:v>8.2297800000000008E-3</c:v>
                </c:pt>
                <c:pt idx="42">
                  <c:v>0</c:v>
                </c:pt>
                <c:pt idx="43">
                  <c:v>4.12065E-3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</c:numCache>
            </c:numRef>
          </c:val>
        </c:ser>
        <c:ser>
          <c:idx val="17"/>
          <c:order val="17"/>
          <c:tx>
            <c:strRef>
              <c:f>libquantum!$A$19</c:f>
              <c:strCache>
                <c:ptCount val="1"/>
                <c:pt idx="0">
                  <c:v>Line 17</c:v>
                </c:pt>
              </c:strCache>
            </c:strRef>
          </c:tx>
          <c:cat>
            <c:strRef>
              <c:f>libquantum!$B$1:$BM$1</c:f>
              <c:strCache>
                <c:ptCount val="64"/>
                <c:pt idx="0">
                  <c:v>Line 0</c:v>
                </c:pt>
                <c:pt idx="1">
                  <c:v>Line 1</c:v>
                </c:pt>
                <c:pt idx="2">
                  <c:v>Line 2</c:v>
                </c:pt>
                <c:pt idx="3">
                  <c:v>Line 3</c:v>
                </c:pt>
                <c:pt idx="4">
                  <c:v>Line 4</c:v>
                </c:pt>
                <c:pt idx="5">
                  <c:v>Line 5</c:v>
                </c:pt>
                <c:pt idx="6">
                  <c:v>Line 6</c:v>
                </c:pt>
                <c:pt idx="7">
                  <c:v>Line 7</c:v>
                </c:pt>
                <c:pt idx="8">
                  <c:v>Line 8</c:v>
                </c:pt>
                <c:pt idx="9">
                  <c:v>Line 9</c:v>
                </c:pt>
                <c:pt idx="10">
                  <c:v>Line 10</c:v>
                </c:pt>
                <c:pt idx="11">
                  <c:v>Line 11</c:v>
                </c:pt>
                <c:pt idx="12">
                  <c:v>Line 12</c:v>
                </c:pt>
                <c:pt idx="13">
                  <c:v>Line 13</c:v>
                </c:pt>
                <c:pt idx="14">
                  <c:v>Line 14</c:v>
                </c:pt>
                <c:pt idx="15">
                  <c:v>Line 15</c:v>
                </c:pt>
                <c:pt idx="16">
                  <c:v>Line 16</c:v>
                </c:pt>
                <c:pt idx="17">
                  <c:v>Line 17</c:v>
                </c:pt>
                <c:pt idx="18">
                  <c:v>Line 18</c:v>
                </c:pt>
                <c:pt idx="19">
                  <c:v>Line 19</c:v>
                </c:pt>
                <c:pt idx="20">
                  <c:v>Line 20</c:v>
                </c:pt>
                <c:pt idx="21">
                  <c:v>Line 21</c:v>
                </c:pt>
                <c:pt idx="22">
                  <c:v>Line 22</c:v>
                </c:pt>
                <c:pt idx="23">
                  <c:v>Line 23</c:v>
                </c:pt>
                <c:pt idx="24">
                  <c:v>Line 24</c:v>
                </c:pt>
                <c:pt idx="25">
                  <c:v>Line 25</c:v>
                </c:pt>
                <c:pt idx="26">
                  <c:v>Line 26</c:v>
                </c:pt>
                <c:pt idx="27">
                  <c:v>Line 27</c:v>
                </c:pt>
                <c:pt idx="28">
                  <c:v>Line 28</c:v>
                </c:pt>
                <c:pt idx="29">
                  <c:v>Line 29</c:v>
                </c:pt>
                <c:pt idx="30">
                  <c:v>Line 30</c:v>
                </c:pt>
                <c:pt idx="31">
                  <c:v>Line 31</c:v>
                </c:pt>
                <c:pt idx="32">
                  <c:v>Line 32</c:v>
                </c:pt>
                <c:pt idx="33">
                  <c:v>Line 33</c:v>
                </c:pt>
                <c:pt idx="34">
                  <c:v>Line 34</c:v>
                </c:pt>
                <c:pt idx="35">
                  <c:v>Line 35</c:v>
                </c:pt>
                <c:pt idx="36">
                  <c:v>Line 36</c:v>
                </c:pt>
                <c:pt idx="37">
                  <c:v>Line 37</c:v>
                </c:pt>
                <c:pt idx="38">
                  <c:v>Line 38</c:v>
                </c:pt>
                <c:pt idx="39">
                  <c:v>Line 39</c:v>
                </c:pt>
                <c:pt idx="40">
                  <c:v>Line 40</c:v>
                </c:pt>
                <c:pt idx="41">
                  <c:v>Line 41</c:v>
                </c:pt>
                <c:pt idx="42">
                  <c:v>Line 42</c:v>
                </c:pt>
                <c:pt idx="43">
                  <c:v>Line 43</c:v>
                </c:pt>
                <c:pt idx="44">
                  <c:v>Line 44</c:v>
                </c:pt>
                <c:pt idx="45">
                  <c:v>Line 45</c:v>
                </c:pt>
                <c:pt idx="46">
                  <c:v>Line 46</c:v>
                </c:pt>
                <c:pt idx="47">
                  <c:v>Line 47</c:v>
                </c:pt>
                <c:pt idx="48">
                  <c:v>Line 48</c:v>
                </c:pt>
                <c:pt idx="49">
                  <c:v>Line 49</c:v>
                </c:pt>
                <c:pt idx="50">
                  <c:v>Line 50</c:v>
                </c:pt>
                <c:pt idx="51">
                  <c:v>Line 51</c:v>
                </c:pt>
                <c:pt idx="52">
                  <c:v>Line 52</c:v>
                </c:pt>
                <c:pt idx="53">
                  <c:v>Line 53</c:v>
                </c:pt>
                <c:pt idx="54">
                  <c:v>Line 54</c:v>
                </c:pt>
                <c:pt idx="55">
                  <c:v>Line 55</c:v>
                </c:pt>
                <c:pt idx="56">
                  <c:v>Line 56</c:v>
                </c:pt>
                <c:pt idx="57">
                  <c:v>Line 57</c:v>
                </c:pt>
                <c:pt idx="58">
                  <c:v>Line 58</c:v>
                </c:pt>
                <c:pt idx="59">
                  <c:v>Line 59</c:v>
                </c:pt>
                <c:pt idx="60">
                  <c:v>Line 60</c:v>
                </c:pt>
                <c:pt idx="61">
                  <c:v>Line 61</c:v>
                </c:pt>
                <c:pt idx="62">
                  <c:v>Line 62</c:v>
                </c:pt>
                <c:pt idx="63">
                  <c:v>Line 63</c:v>
                </c:pt>
              </c:strCache>
            </c:strRef>
          </c:cat>
          <c:val>
            <c:numRef>
              <c:f>libquantum!$B$19:$BM$19</c:f>
              <c:numCache>
                <c:formatCode>General</c:formatCode>
                <c:ptCount val="6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4.1238799999999999E-3</c:v>
                </c:pt>
                <c:pt idx="8">
                  <c:v>0</c:v>
                </c:pt>
                <c:pt idx="9">
                  <c:v>3.7047700000000121E-2</c:v>
                </c:pt>
                <c:pt idx="10">
                  <c:v>0</c:v>
                </c:pt>
                <c:pt idx="11">
                  <c:v>0</c:v>
                </c:pt>
                <c:pt idx="12">
                  <c:v>1.2357399999999998E-2</c:v>
                </c:pt>
                <c:pt idx="13">
                  <c:v>4.1186199999999999E-3</c:v>
                </c:pt>
                <c:pt idx="14">
                  <c:v>0</c:v>
                </c:pt>
                <c:pt idx="15">
                  <c:v>4.12269E-3</c:v>
                </c:pt>
                <c:pt idx="16">
                  <c:v>7.8253700000000009E-2</c:v>
                </c:pt>
                <c:pt idx="17">
                  <c:v>0</c:v>
                </c:pt>
                <c:pt idx="18">
                  <c:v>99.674299999999988</c:v>
                </c:pt>
                <c:pt idx="19">
                  <c:v>1.2356899999999999E-2</c:v>
                </c:pt>
                <c:pt idx="20">
                  <c:v>8.2392700000000034E-3</c:v>
                </c:pt>
                <c:pt idx="21">
                  <c:v>0</c:v>
                </c:pt>
                <c:pt idx="22">
                  <c:v>1.2370599999999999E-2</c:v>
                </c:pt>
                <c:pt idx="23">
                  <c:v>0</c:v>
                </c:pt>
                <c:pt idx="24">
                  <c:v>4.1192900000000124E-3</c:v>
                </c:pt>
                <c:pt idx="25">
                  <c:v>0.111248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4.1223499999999995E-3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4.1213300000000003E-3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</c:numCache>
            </c:numRef>
          </c:val>
        </c:ser>
        <c:ser>
          <c:idx val="18"/>
          <c:order val="18"/>
          <c:tx>
            <c:strRef>
              <c:f>libquantum!$A$20</c:f>
              <c:strCache>
                <c:ptCount val="1"/>
                <c:pt idx="0">
                  <c:v>Line 18</c:v>
                </c:pt>
              </c:strCache>
            </c:strRef>
          </c:tx>
          <c:cat>
            <c:strRef>
              <c:f>libquantum!$B$1:$BM$1</c:f>
              <c:strCache>
                <c:ptCount val="64"/>
                <c:pt idx="0">
                  <c:v>Line 0</c:v>
                </c:pt>
                <c:pt idx="1">
                  <c:v>Line 1</c:v>
                </c:pt>
                <c:pt idx="2">
                  <c:v>Line 2</c:v>
                </c:pt>
                <c:pt idx="3">
                  <c:v>Line 3</c:v>
                </c:pt>
                <c:pt idx="4">
                  <c:v>Line 4</c:v>
                </c:pt>
                <c:pt idx="5">
                  <c:v>Line 5</c:v>
                </c:pt>
                <c:pt idx="6">
                  <c:v>Line 6</c:v>
                </c:pt>
                <c:pt idx="7">
                  <c:v>Line 7</c:v>
                </c:pt>
                <c:pt idx="8">
                  <c:v>Line 8</c:v>
                </c:pt>
                <c:pt idx="9">
                  <c:v>Line 9</c:v>
                </c:pt>
                <c:pt idx="10">
                  <c:v>Line 10</c:v>
                </c:pt>
                <c:pt idx="11">
                  <c:v>Line 11</c:v>
                </c:pt>
                <c:pt idx="12">
                  <c:v>Line 12</c:v>
                </c:pt>
                <c:pt idx="13">
                  <c:v>Line 13</c:v>
                </c:pt>
                <c:pt idx="14">
                  <c:v>Line 14</c:v>
                </c:pt>
                <c:pt idx="15">
                  <c:v>Line 15</c:v>
                </c:pt>
                <c:pt idx="16">
                  <c:v>Line 16</c:v>
                </c:pt>
                <c:pt idx="17">
                  <c:v>Line 17</c:v>
                </c:pt>
                <c:pt idx="18">
                  <c:v>Line 18</c:v>
                </c:pt>
                <c:pt idx="19">
                  <c:v>Line 19</c:v>
                </c:pt>
                <c:pt idx="20">
                  <c:v>Line 20</c:v>
                </c:pt>
                <c:pt idx="21">
                  <c:v>Line 21</c:v>
                </c:pt>
                <c:pt idx="22">
                  <c:v>Line 22</c:v>
                </c:pt>
                <c:pt idx="23">
                  <c:v>Line 23</c:v>
                </c:pt>
                <c:pt idx="24">
                  <c:v>Line 24</c:v>
                </c:pt>
                <c:pt idx="25">
                  <c:v>Line 25</c:v>
                </c:pt>
                <c:pt idx="26">
                  <c:v>Line 26</c:v>
                </c:pt>
                <c:pt idx="27">
                  <c:v>Line 27</c:v>
                </c:pt>
                <c:pt idx="28">
                  <c:v>Line 28</c:v>
                </c:pt>
                <c:pt idx="29">
                  <c:v>Line 29</c:v>
                </c:pt>
                <c:pt idx="30">
                  <c:v>Line 30</c:v>
                </c:pt>
                <c:pt idx="31">
                  <c:v>Line 31</c:v>
                </c:pt>
                <c:pt idx="32">
                  <c:v>Line 32</c:v>
                </c:pt>
                <c:pt idx="33">
                  <c:v>Line 33</c:v>
                </c:pt>
                <c:pt idx="34">
                  <c:v>Line 34</c:v>
                </c:pt>
                <c:pt idx="35">
                  <c:v>Line 35</c:v>
                </c:pt>
                <c:pt idx="36">
                  <c:v>Line 36</c:v>
                </c:pt>
                <c:pt idx="37">
                  <c:v>Line 37</c:v>
                </c:pt>
                <c:pt idx="38">
                  <c:v>Line 38</c:v>
                </c:pt>
                <c:pt idx="39">
                  <c:v>Line 39</c:v>
                </c:pt>
                <c:pt idx="40">
                  <c:v>Line 40</c:v>
                </c:pt>
                <c:pt idx="41">
                  <c:v>Line 41</c:v>
                </c:pt>
                <c:pt idx="42">
                  <c:v>Line 42</c:v>
                </c:pt>
                <c:pt idx="43">
                  <c:v>Line 43</c:v>
                </c:pt>
                <c:pt idx="44">
                  <c:v>Line 44</c:v>
                </c:pt>
                <c:pt idx="45">
                  <c:v>Line 45</c:v>
                </c:pt>
                <c:pt idx="46">
                  <c:v>Line 46</c:v>
                </c:pt>
                <c:pt idx="47">
                  <c:v>Line 47</c:v>
                </c:pt>
                <c:pt idx="48">
                  <c:v>Line 48</c:v>
                </c:pt>
                <c:pt idx="49">
                  <c:v>Line 49</c:v>
                </c:pt>
                <c:pt idx="50">
                  <c:v>Line 50</c:v>
                </c:pt>
                <c:pt idx="51">
                  <c:v>Line 51</c:v>
                </c:pt>
                <c:pt idx="52">
                  <c:v>Line 52</c:v>
                </c:pt>
                <c:pt idx="53">
                  <c:v>Line 53</c:v>
                </c:pt>
                <c:pt idx="54">
                  <c:v>Line 54</c:v>
                </c:pt>
                <c:pt idx="55">
                  <c:v>Line 55</c:v>
                </c:pt>
                <c:pt idx="56">
                  <c:v>Line 56</c:v>
                </c:pt>
                <c:pt idx="57">
                  <c:v>Line 57</c:v>
                </c:pt>
                <c:pt idx="58">
                  <c:v>Line 58</c:v>
                </c:pt>
                <c:pt idx="59">
                  <c:v>Line 59</c:v>
                </c:pt>
                <c:pt idx="60">
                  <c:v>Line 60</c:v>
                </c:pt>
                <c:pt idx="61">
                  <c:v>Line 61</c:v>
                </c:pt>
                <c:pt idx="62">
                  <c:v>Line 62</c:v>
                </c:pt>
                <c:pt idx="63">
                  <c:v>Line 63</c:v>
                </c:pt>
              </c:strCache>
            </c:strRef>
          </c:cat>
          <c:val>
            <c:numRef>
              <c:f>libquantum!$B$20:$BM$20</c:f>
              <c:numCache>
                <c:formatCode>General</c:formatCode>
                <c:ptCount val="6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4.1243899999999865E-3</c:v>
                </c:pt>
                <c:pt idx="5">
                  <c:v>0</c:v>
                </c:pt>
                <c:pt idx="6">
                  <c:v>4.1228599999999956E-3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4.1191300000000004E-3</c:v>
                </c:pt>
                <c:pt idx="13">
                  <c:v>2.8830300000000086E-2</c:v>
                </c:pt>
                <c:pt idx="14">
                  <c:v>0</c:v>
                </c:pt>
                <c:pt idx="15">
                  <c:v>4.12269E-3</c:v>
                </c:pt>
                <c:pt idx="16">
                  <c:v>0</c:v>
                </c:pt>
                <c:pt idx="17">
                  <c:v>1.23503E-2</c:v>
                </c:pt>
                <c:pt idx="18">
                  <c:v>0</c:v>
                </c:pt>
                <c:pt idx="19">
                  <c:v>99.608699999999999</c:v>
                </c:pt>
                <c:pt idx="20">
                  <c:v>1.6478500000000021E-2</c:v>
                </c:pt>
                <c:pt idx="21">
                  <c:v>4.1235400000000002E-3</c:v>
                </c:pt>
                <c:pt idx="22">
                  <c:v>1.6494200000000001E-2</c:v>
                </c:pt>
                <c:pt idx="23">
                  <c:v>1.23757E-2</c:v>
                </c:pt>
                <c:pt idx="24">
                  <c:v>8.2385900000000005E-3</c:v>
                </c:pt>
                <c:pt idx="25">
                  <c:v>4.1203099999999986E-3</c:v>
                </c:pt>
                <c:pt idx="26">
                  <c:v>1.2367599999999999E-2</c:v>
                </c:pt>
                <c:pt idx="27">
                  <c:v>0</c:v>
                </c:pt>
                <c:pt idx="28">
                  <c:v>5.3548600000000002E-2</c:v>
                </c:pt>
                <c:pt idx="29">
                  <c:v>1.6489400000000001E-2</c:v>
                </c:pt>
                <c:pt idx="30">
                  <c:v>0</c:v>
                </c:pt>
                <c:pt idx="31">
                  <c:v>0</c:v>
                </c:pt>
                <c:pt idx="32">
                  <c:v>4.1187899999999998E-3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4.1148899999999865E-3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4.1204799999999975E-3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</c:numCache>
            </c:numRef>
          </c:val>
        </c:ser>
        <c:ser>
          <c:idx val="19"/>
          <c:order val="19"/>
          <c:tx>
            <c:strRef>
              <c:f>libquantum!$A$21</c:f>
              <c:strCache>
                <c:ptCount val="1"/>
                <c:pt idx="0">
                  <c:v>Line 19</c:v>
                </c:pt>
              </c:strCache>
            </c:strRef>
          </c:tx>
          <c:cat>
            <c:strRef>
              <c:f>libquantum!$B$1:$BM$1</c:f>
              <c:strCache>
                <c:ptCount val="64"/>
                <c:pt idx="0">
                  <c:v>Line 0</c:v>
                </c:pt>
                <c:pt idx="1">
                  <c:v>Line 1</c:v>
                </c:pt>
                <c:pt idx="2">
                  <c:v>Line 2</c:v>
                </c:pt>
                <c:pt idx="3">
                  <c:v>Line 3</c:v>
                </c:pt>
                <c:pt idx="4">
                  <c:v>Line 4</c:v>
                </c:pt>
                <c:pt idx="5">
                  <c:v>Line 5</c:v>
                </c:pt>
                <c:pt idx="6">
                  <c:v>Line 6</c:v>
                </c:pt>
                <c:pt idx="7">
                  <c:v>Line 7</c:v>
                </c:pt>
                <c:pt idx="8">
                  <c:v>Line 8</c:v>
                </c:pt>
                <c:pt idx="9">
                  <c:v>Line 9</c:v>
                </c:pt>
                <c:pt idx="10">
                  <c:v>Line 10</c:v>
                </c:pt>
                <c:pt idx="11">
                  <c:v>Line 11</c:v>
                </c:pt>
                <c:pt idx="12">
                  <c:v>Line 12</c:v>
                </c:pt>
                <c:pt idx="13">
                  <c:v>Line 13</c:v>
                </c:pt>
                <c:pt idx="14">
                  <c:v>Line 14</c:v>
                </c:pt>
                <c:pt idx="15">
                  <c:v>Line 15</c:v>
                </c:pt>
                <c:pt idx="16">
                  <c:v>Line 16</c:v>
                </c:pt>
                <c:pt idx="17">
                  <c:v>Line 17</c:v>
                </c:pt>
                <c:pt idx="18">
                  <c:v>Line 18</c:v>
                </c:pt>
                <c:pt idx="19">
                  <c:v>Line 19</c:v>
                </c:pt>
                <c:pt idx="20">
                  <c:v>Line 20</c:v>
                </c:pt>
                <c:pt idx="21">
                  <c:v>Line 21</c:v>
                </c:pt>
                <c:pt idx="22">
                  <c:v>Line 22</c:v>
                </c:pt>
                <c:pt idx="23">
                  <c:v>Line 23</c:v>
                </c:pt>
                <c:pt idx="24">
                  <c:v>Line 24</c:v>
                </c:pt>
                <c:pt idx="25">
                  <c:v>Line 25</c:v>
                </c:pt>
                <c:pt idx="26">
                  <c:v>Line 26</c:v>
                </c:pt>
                <c:pt idx="27">
                  <c:v>Line 27</c:v>
                </c:pt>
                <c:pt idx="28">
                  <c:v>Line 28</c:v>
                </c:pt>
                <c:pt idx="29">
                  <c:v>Line 29</c:v>
                </c:pt>
                <c:pt idx="30">
                  <c:v>Line 30</c:v>
                </c:pt>
                <c:pt idx="31">
                  <c:v>Line 31</c:v>
                </c:pt>
                <c:pt idx="32">
                  <c:v>Line 32</c:v>
                </c:pt>
                <c:pt idx="33">
                  <c:v>Line 33</c:v>
                </c:pt>
                <c:pt idx="34">
                  <c:v>Line 34</c:v>
                </c:pt>
                <c:pt idx="35">
                  <c:v>Line 35</c:v>
                </c:pt>
                <c:pt idx="36">
                  <c:v>Line 36</c:v>
                </c:pt>
                <c:pt idx="37">
                  <c:v>Line 37</c:v>
                </c:pt>
                <c:pt idx="38">
                  <c:v>Line 38</c:v>
                </c:pt>
                <c:pt idx="39">
                  <c:v>Line 39</c:v>
                </c:pt>
                <c:pt idx="40">
                  <c:v>Line 40</c:v>
                </c:pt>
                <c:pt idx="41">
                  <c:v>Line 41</c:v>
                </c:pt>
                <c:pt idx="42">
                  <c:v>Line 42</c:v>
                </c:pt>
                <c:pt idx="43">
                  <c:v>Line 43</c:v>
                </c:pt>
                <c:pt idx="44">
                  <c:v>Line 44</c:v>
                </c:pt>
                <c:pt idx="45">
                  <c:v>Line 45</c:v>
                </c:pt>
                <c:pt idx="46">
                  <c:v>Line 46</c:v>
                </c:pt>
                <c:pt idx="47">
                  <c:v>Line 47</c:v>
                </c:pt>
                <c:pt idx="48">
                  <c:v>Line 48</c:v>
                </c:pt>
                <c:pt idx="49">
                  <c:v>Line 49</c:v>
                </c:pt>
                <c:pt idx="50">
                  <c:v>Line 50</c:v>
                </c:pt>
                <c:pt idx="51">
                  <c:v>Line 51</c:v>
                </c:pt>
                <c:pt idx="52">
                  <c:v>Line 52</c:v>
                </c:pt>
                <c:pt idx="53">
                  <c:v>Line 53</c:v>
                </c:pt>
                <c:pt idx="54">
                  <c:v>Line 54</c:v>
                </c:pt>
                <c:pt idx="55">
                  <c:v>Line 55</c:v>
                </c:pt>
                <c:pt idx="56">
                  <c:v>Line 56</c:v>
                </c:pt>
                <c:pt idx="57">
                  <c:v>Line 57</c:v>
                </c:pt>
                <c:pt idx="58">
                  <c:v>Line 58</c:v>
                </c:pt>
                <c:pt idx="59">
                  <c:v>Line 59</c:v>
                </c:pt>
                <c:pt idx="60">
                  <c:v>Line 60</c:v>
                </c:pt>
                <c:pt idx="61">
                  <c:v>Line 61</c:v>
                </c:pt>
                <c:pt idx="62">
                  <c:v>Line 62</c:v>
                </c:pt>
                <c:pt idx="63">
                  <c:v>Line 63</c:v>
                </c:pt>
              </c:strCache>
            </c:strRef>
          </c:cat>
          <c:val>
            <c:numRef>
              <c:f>libquantum!$B$21:$BM$21</c:f>
              <c:numCache>
                <c:formatCode>General</c:formatCode>
                <c:ptCount val="64"/>
                <c:pt idx="0">
                  <c:v>4.12065E-3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4.1186199999999999E-3</c:v>
                </c:pt>
                <c:pt idx="14">
                  <c:v>4.9449899999999977E-2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0.11544500000000002</c:v>
                </c:pt>
                <c:pt idx="19">
                  <c:v>0</c:v>
                </c:pt>
                <c:pt idx="20">
                  <c:v>99.641599999999997</c:v>
                </c:pt>
                <c:pt idx="21">
                  <c:v>2.8864799999999993E-2</c:v>
                </c:pt>
                <c:pt idx="22">
                  <c:v>0</c:v>
                </c:pt>
                <c:pt idx="23">
                  <c:v>0</c:v>
                </c:pt>
                <c:pt idx="24">
                  <c:v>1.2357899999999998E-2</c:v>
                </c:pt>
                <c:pt idx="25">
                  <c:v>4.1203099999999986E-3</c:v>
                </c:pt>
                <c:pt idx="26">
                  <c:v>4.1225199999999854E-3</c:v>
                </c:pt>
                <c:pt idx="27">
                  <c:v>8.2406300000000005E-3</c:v>
                </c:pt>
                <c:pt idx="28">
                  <c:v>0</c:v>
                </c:pt>
                <c:pt idx="29">
                  <c:v>0</c:v>
                </c:pt>
                <c:pt idx="30">
                  <c:v>4.1235400000000002E-3</c:v>
                </c:pt>
                <c:pt idx="31">
                  <c:v>0</c:v>
                </c:pt>
                <c:pt idx="32">
                  <c:v>0</c:v>
                </c:pt>
                <c:pt idx="33">
                  <c:v>8.2389300000000002E-3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</c:numCache>
            </c:numRef>
          </c:val>
        </c:ser>
        <c:ser>
          <c:idx val="20"/>
          <c:order val="20"/>
          <c:tx>
            <c:strRef>
              <c:f>libquantum!$A$22</c:f>
              <c:strCache>
                <c:ptCount val="1"/>
                <c:pt idx="0">
                  <c:v>Line 20</c:v>
                </c:pt>
              </c:strCache>
            </c:strRef>
          </c:tx>
          <c:cat>
            <c:strRef>
              <c:f>libquantum!$B$1:$BM$1</c:f>
              <c:strCache>
                <c:ptCount val="64"/>
                <c:pt idx="0">
                  <c:v>Line 0</c:v>
                </c:pt>
                <c:pt idx="1">
                  <c:v>Line 1</c:v>
                </c:pt>
                <c:pt idx="2">
                  <c:v>Line 2</c:v>
                </c:pt>
                <c:pt idx="3">
                  <c:v>Line 3</c:v>
                </c:pt>
                <c:pt idx="4">
                  <c:v>Line 4</c:v>
                </c:pt>
                <c:pt idx="5">
                  <c:v>Line 5</c:v>
                </c:pt>
                <c:pt idx="6">
                  <c:v>Line 6</c:v>
                </c:pt>
                <c:pt idx="7">
                  <c:v>Line 7</c:v>
                </c:pt>
                <c:pt idx="8">
                  <c:v>Line 8</c:v>
                </c:pt>
                <c:pt idx="9">
                  <c:v>Line 9</c:v>
                </c:pt>
                <c:pt idx="10">
                  <c:v>Line 10</c:v>
                </c:pt>
                <c:pt idx="11">
                  <c:v>Line 11</c:v>
                </c:pt>
                <c:pt idx="12">
                  <c:v>Line 12</c:v>
                </c:pt>
                <c:pt idx="13">
                  <c:v>Line 13</c:v>
                </c:pt>
                <c:pt idx="14">
                  <c:v>Line 14</c:v>
                </c:pt>
                <c:pt idx="15">
                  <c:v>Line 15</c:v>
                </c:pt>
                <c:pt idx="16">
                  <c:v>Line 16</c:v>
                </c:pt>
                <c:pt idx="17">
                  <c:v>Line 17</c:v>
                </c:pt>
                <c:pt idx="18">
                  <c:v>Line 18</c:v>
                </c:pt>
                <c:pt idx="19">
                  <c:v>Line 19</c:v>
                </c:pt>
                <c:pt idx="20">
                  <c:v>Line 20</c:v>
                </c:pt>
                <c:pt idx="21">
                  <c:v>Line 21</c:v>
                </c:pt>
                <c:pt idx="22">
                  <c:v>Line 22</c:v>
                </c:pt>
                <c:pt idx="23">
                  <c:v>Line 23</c:v>
                </c:pt>
                <c:pt idx="24">
                  <c:v>Line 24</c:v>
                </c:pt>
                <c:pt idx="25">
                  <c:v>Line 25</c:v>
                </c:pt>
                <c:pt idx="26">
                  <c:v>Line 26</c:v>
                </c:pt>
                <c:pt idx="27">
                  <c:v>Line 27</c:v>
                </c:pt>
                <c:pt idx="28">
                  <c:v>Line 28</c:v>
                </c:pt>
                <c:pt idx="29">
                  <c:v>Line 29</c:v>
                </c:pt>
                <c:pt idx="30">
                  <c:v>Line 30</c:v>
                </c:pt>
                <c:pt idx="31">
                  <c:v>Line 31</c:v>
                </c:pt>
                <c:pt idx="32">
                  <c:v>Line 32</c:v>
                </c:pt>
                <c:pt idx="33">
                  <c:v>Line 33</c:v>
                </c:pt>
                <c:pt idx="34">
                  <c:v>Line 34</c:v>
                </c:pt>
                <c:pt idx="35">
                  <c:v>Line 35</c:v>
                </c:pt>
                <c:pt idx="36">
                  <c:v>Line 36</c:v>
                </c:pt>
                <c:pt idx="37">
                  <c:v>Line 37</c:v>
                </c:pt>
                <c:pt idx="38">
                  <c:v>Line 38</c:v>
                </c:pt>
                <c:pt idx="39">
                  <c:v>Line 39</c:v>
                </c:pt>
                <c:pt idx="40">
                  <c:v>Line 40</c:v>
                </c:pt>
                <c:pt idx="41">
                  <c:v>Line 41</c:v>
                </c:pt>
                <c:pt idx="42">
                  <c:v>Line 42</c:v>
                </c:pt>
                <c:pt idx="43">
                  <c:v>Line 43</c:v>
                </c:pt>
                <c:pt idx="44">
                  <c:v>Line 44</c:v>
                </c:pt>
                <c:pt idx="45">
                  <c:v>Line 45</c:v>
                </c:pt>
                <c:pt idx="46">
                  <c:v>Line 46</c:v>
                </c:pt>
                <c:pt idx="47">
                  <c:v>Line 47</c:v>
                </c:pt>
                <c:pt idx="48">
                  <c:v>Line 48</c:v>
                </c:pt>
                <c:pt idx="49">
                  <c:v>Line 49</c:v>
                </c:pt>
                <c:pt idx="50">
                  <c:v>Line 50</c:v>
                </c:pt>
                <c:pt idx="51">
                  <c:v>Line 51</c:v>
                </c:pt>
                <c:pt idx="52">
                  <c:v>Line 52</c:v>
                </c:pt>
                <c:pt idx="53">
                  <c:v>Line 53</c:v>
                </c:pt>
                <c:pt idx="54">
                  <c:v>Line 54</c:v>
                </c:pt>
                <c:pt idx="55">
                  <c:v>Line 55</c:v>
                </c:pt>
                <c:pt idx="56">
                  <c:v>Line 56</c:v>
                </c:pt>
                <c:pt idx="57">
                  <c:v>Line 57</c:v>
                </c:pt>
                <c:pt idx="58">
                  <c:v>Line 58</c:v>
                </c:pt>
                <c:pt idx="59">
                  <c:v>Line 59</c:v>
                </c:pt>
                <c:pt idx="60">
                  <c:v>Line 60</c:v>
                </c:pt>
                <c:pt idx="61">
                  <c:v>Line 61</c:v>
                </c:pt>
                <c:pt idx="62">
                  <c:v>Line 62</c:v>
                </c:pt>
                <c:pt idx="63">
                  <c:v>Line 63</c:v>
                </c:pt>
              </c:strCache>
            </c:strRef>
          </c:cat>
          <c:val>
            <c:numRef>
              <c:f>libquantum!$B$22:$BM$22</c:f>
              <c:numCache>
                <c:formatCode>General</c:formatCode>
                <c:ptCount val="64"/>
                <c:pt idx="0">
                  <c:v>8.2413099999999982E-3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4.1243899999999865E-3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4.1191300000000004E-3</c:v>
                </c:pt>
                <c:pt idx="13">
                  <c:v>0</c:v>
                </c:pt>
                <c:pt idx="14">
                  <c:v>0</c:v>
                </c:pt>
                <c:pt idx="15">
                  <c:v>2.47361E-2</c:v>
                </c:pt>
                <c:pt idx="16">
                  <c:v>0</c:v>
                </c:pt>
                <c:pt idx="17">
                  <c:v>4.1167500000000024E-3</c:v>
                </c:pt>
                <c:pt idx="18">
                  <c:v>0</c:v>
                </c:pt>
                <c:pt idx="19">
                  <c:v>8.2379100000000011E-3</c:v>
                </c:pt>
                <c:pt idx="20">
                  <c:v>0</c:v>
                </c:pt>
                <c:pt idx="21">
                  <c:v>99.777299999999997</c:v>
                </c:pt>
                <c:pt idx="22">
                  <c:v>3.2988299999999998E-2</c:v>
                </c:pt>
                <c:pt idx="23">
                  <c:v>4.1252399999999996E-3</c:v>
                </c:pt>
                <c:pt idx="24">
                  <c:v>4.1192900000000124E-3</c:v>
                </c:pt>
                <c:pt idx="25">
                  <c:v>1.2360900000000001E-2</c:v>
                </c:pt>
                <c:pt idx="26">
                  <c:v>0</c:v>
                </c:pt>
                <c:pt idx="27">
                  <c:v>0</c:v>
                </c:pt>
                <c:pt idx="28">
                  <c:v>2.0595599999999988E-2</c:v>
                </c:pt>
                <c:pt idx="29">
                  <c:v>0</c:v>
                </c:pt>
                <c:pt idx="30">
                  <c:v>4.9482500000000165E-2</c:v>
                </c:pt>
                <c:pt idx="31">
                  <c:v>2.0610900000000001E-2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4.1225199999999854E-3</c:v>
                </c:pt>
                <c:pt idx="46">
                  <c:v>4.1242199999999875E-3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</c:numCache>
            </c:numRef>
          </c:val>
        </c:ser>
        <c:ser>
          <c:idx val="21"/>
          <c:order val="21"/>
          <c:tx>
            <c:strRef>
              <c:f>libquantum!$A$23</c:f>
              <c:strCache>
                <c:ptCount val="1"/>
                <c:pt idx="0">
                  <c:v>Line 21</c:v>
                </c:pt>
              </c:strCache>
            </c:strRef>
          </c:tx>
          <c:cat>
            <c:strRef>
              <c:f>libquantum!$B$1:$BM$1</c:f>
              <c:strCache>
                <c:ptCount val="64"/>
                <c:pt idx="0">
                  <c:v>Line 0</c:v>
                </c:pt>
                <c:pt idx="1">
                  <c:v>Line 1</c:v>
                </c:pt>
                <c:pt idx="2">
                  <c:v>Line 2</c:v>
                </c:pt>
                <c:pt idx="3">
                  <c:v>Line 3</c:v>
                </c:pt>
                <c:pt idx="4">
                  <c:v>Line 4</c:v>
                </c:pt>
                <c:pt idx="5">
                  <c:v>Line 5</c:v>
                </c:pt>
                <c:pt idx="6">
                  <c:v>Line 6</c:v>
                </c:pt>
                <c:pt idx="7">
                  <c:v>Line 7</c:v>
                </c:pt>
                <c:pt idx="8">
                  <c:v>Line 8</c:v>
                </c:pt>
                <c:pt idx="9">
                  <c:v>Line 9</c:v>
                </c:pt>
                <c:pt idx="10">
                  <c:v>Line 10</c:v>
                </c:pt>
                <c:pt idx="11">
                  <c:v>Line 11</c:v>
                </c:pt>
                <c:pt idx="12">
                  <c:v>Line 12</c:v>
                </c:pt>
                <c:pt idx="13">
                  <c:v>Line 13</c:v>
                </c:pt>
                <c:pt idx="14">
                  <c:v>Line 14</c:v>
                </c:pt>
                <c:pt idx="15">
                  <c:v>Line 15</c:v>
                </c:pt>
                <c:pt idx="16">
                  <c:v>Line 16</c:v>
                </c:pt>
                <c:pt idx="17">
                  <c:v>Line 17</c:v>
                </c:pt>
                <c:pt idx="18">
                  <c:v>Line 18</c:v>
                </c:pt>
                <c:pt idx="19">
                  <c:v>Line 19</c:v>
                </c:pt>
                <c:pt idx="20">
                  <c:v>Line 20</c:v>
                </c:pt>
                <c:pt idx="21">
                  <c:v>Line 21</c:v>
                </c:pt>
                <c:pt idx="22">
                  <c:v>Line 22</c:v>
                </c:pt>
                <c:pt idx="23">
                  <c:v>Line 23</c:v>
                </c:pt>
                <c:pt idx="24">
                  <c:v>Line 24</c:v>
                </c:pt>
                <c:pt idx="25">
                  <c:v>Line 25</c:v>
                </c:pt>
                <c:pt idx="26">
                  <c:v>Line 26</c:v>
                </c:pt>
                <c:pt idx="27">
                  <c:v>Line 27</c:v>
                </c:pt>
                <c:pt idx="28">
                  <c:v>Line 28</c:v>
                </c:pt>
                <c:pt idx="29">
                  <c:v>Line 29</c:v>
                </c:pt>
                <c:pt idx="30">
                  <c:v>Line 30</c:v>
                </c:pt>
                <c:pt idx="31">
                  <c:v>Line 31</c:v>
                </c:pt>
                <c:pt idx="32">
                  <c:v>Line 32</c:v>
                </c:pt>
                <c:pt idx="33">
                  <c:v>Line 33</c:v>
                </c:pt>
                <c:pt idx="34">
                  <c:v>Line 34</c:v>
                </c:pt>
                <c:pt idx="35">
                  <c:v>Line 35</c:v>
                </c:pt>
                <c:pt idx="36">
                  <c:v>Line 36</c:v>
                </c:pt>
                <c:pt idx="37">
                  <c:v>Line 37</c:v>
                </c:pt>
                <c:pt idx="38">
                  <c:v>Line 38</c:v>
                </c:pt>
                <c:pt idx="39">
                  <c:v>Line 39</c:v>
                </c:pt>
                <c:pt idx="40">
                  <c:v>Line 40</c:v>
                </c:pt>
                <c:pt idx="41">
                  <c:v>Line 41</c:v>
                </c:pt>
                <c:pt idx="42">
                  <c:v>Line 42</c:v>
                </c:pt>
                <c:pt idx="43">
                  <c:v>Line 43</c:v>
                </c:pt>
                <c:pt idx="44">
                  <c:v>Line 44</c:v>
                </c:pt>
                <c:pt idx="45">
                  <c:v>Line 45</c:v>
                </c:pt>
                <c:pt idx="46">
                  <c:v>Line 46</c:v>
                </c:pt>
                <c:pt idx="47">
                  <c:v>Line 47</c:v>
                </c:pt>
                <c:pt idx="48">
                  <c:v>Line 48</c:v>
                </c:pt>
                <c:pt idx="49">
                  <c:v>Line 49</c:v>
                </c:pt>
                <c:pt idx="50">
                  <c:v>Line 50</c:v>
                </c:pt>
                <c:pt idx="51">
                  <c:v>Line 51</c:v>
                </c:pt>
                <c:pt idx="52">
                  <c:v>Line 52</c:v>
                </c:pt>
                <c:pt idx="53">
                  <c:v>Line 53</c:v>
                </c:pt>
                <c:pt idx="54">
                  <c:v>Line 54</c:v>
                </c:pt>
                <c:pt idx="55">
                  <c:v>Line 55</c:v>
                </c:pt>
                <c:pt idx="56">
                  <c:v>Line 56</c:v>
                </c:pt>
                <c:pt idx="57">
                  <c:v>Line 57</c:v>
                </c:pt>
                <c:pt idx="58">
                  <c:v>Line 58</c:v>
                </c:pt>
                <c:pt idx="59">
                  <c:v>Line 59</c:v>
                </c:pt>
                <c:pt idx="60">
                  <c:v>Line 60</c:v>
                </c:pt>
                <c:pt idx="61">
                  <c:v>Line 61</c:v>
                </c:pt>
                <c:pt idx="62">
                  <c:v>Line 62</c:v>
                </c:pt>
                <c:pt idx="63">
                  <c:v>Line 63</c:v>
                </c:pt>
              </c:strCache>
            </c:strRef>
          </c:cat>
          <c:val>
            <c:numRef>
              <c:f>libquantum!$B$23:$BM$23</c:f>
              <c:numCache>
                <c:formatCode>General</c:formatCode>
                <c:ptCount val="6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1.23558E-2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8.2392700000000027E-2</c:v>
                </c:pt>
                <c:pt idx="21">
                  <c:v>0</c:v>
                </c:pt>
                <c:pt idx="22">
                  <c:v>99.698999999999998</c:v>
                </c:pt>
                <c:pt idx="23">
                  <c:v>2.0626200000000001E-2</c:v>
                </c:pt>
                <c:pt idx="24">
                  <c:v>8.2385900000000005E-3</c:v>
                </c:pt>
                <c:pt idx="25">
                  <c:v>1.2360900000000001E-2</c:v>
                </c:pt>
                <c:pt idx="26">
                  <c:v>2.0612599999999988E-2</c:v>
                </c:pt>
                <c:pt idx="27">
                  <c:v>0</c:v>
                </c:pt>
                <c:pt idx="28">
                  <c:v>1.2357399999999998E-2</c:v>
                </c:pt>
                <c:pt idx="29">
                  <c:v>8.2447000000000006E-3</c:v>
                </c:pt>
                <c:pt idx="30">
                  <c:v>8.2470800000000004E-3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4.1186199999999999E-3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</c:numCache>
            </c:numRef>
          </c:val>
        </c:ser>
        <c:ser>
          <c:idx val="22"/>
          <c:order val="22"/>
          <c:tx>
            <c:strRef>
              <c:f>libquantum!$A$24</c:f>
              <c:strCache>
                <c:ptCount val="1"/>
                <c:pt idx="0">
                  <c:v>Line 22</c:v>
                </c:pt>
              </c:strCache>
            </c:strRef>
          </c:tx>
          <c:cat>
            <c:strRef>
              <c:f>libquantum!$B$1:$BM$1</c:f>
              <c:strCache>
                <c:ptCount val="64"/>
                <c:pt idx="0">
                  <c:v>Line 0</c:v>
                </c:pt>
                <c:pt idx="1">
                  <c:v>Line 1</c:v>
                </c:pt>
                <c:pt idx="2">
                  <c:v>Line 2</c:v>
                </c:pt>
                <c:pt idx="3">
                  <c:v>Line 3</c:v>
                </c:pt>
                <c:pt idx="4">
                  <c:v>Line 4</c:v>
                </c:pt>
                <c:pt idx="5">
                  <c:v>Line 5</c:v>
                </c:pt>
                <c:pt idx="6">
                  <c:v>Line 6</c:v>
                </c:pt>
                <c:pt idx="7">
                  <c:v>Line 7</c:v>
                </c:pt>
                <c:pt idx="8">
                  <c:v>Line 8</c:v>
                </c:pt>
                <c:pt idx="9">
                  <c:v>Line 9</c:v>
                </c:pt>
                <c:pt idx="10">
                  <c:v>Line 10</c:v>
                </c:pt>
                <c:pt idx="11">
                  <c:v>Line 11</c:v>
                </c:pt>
                <c:pt idx="12">
                  <c:v>Line 12</c:v>
                </c:pt>
                <c:pt idx="13">
                  <c:v>Line 13</c:v>
                </c:pt>
                <c:pt idx="14">
                  <c:v>Line 14</c:v>
                </c:pt>
                <c:pt idx="15">
                  <c:v>Line 15</c:v>
                </c:pt>
                <c:pt idx="16">
                  <c:v>Line 16</c:v>
                </c:pt>
                <c:pt idx="17">
                  <c:v>Line 17</c:v>
                </c:pt>
                <c:pt idx="18">
                  <c:v>Line 18</c:v>
                </c:pt>
                <c:pt idx="19">
                  <c:v>Line 19</c:v>
                </c:pt>
                <c:pt idx="20">
                  <c:v>Line 20</c:v>
                </c:pt>
                <c:pt idx="21">
                  <c:v>Line 21</c:v>
                </c:pt>
                <c:pt idx="22">
                  <c:v>Line 22</c:v>
                </c:pt>
                <c:pt idx="23">
                  <c:v>Line 23</c:v>
                </c:pt>
                <c:pt idx="24">
                  <c:v>Line 24</c:v>
                </c:pt>
                <c:pt idx="25">
                  <c:v>Line 25</c:v>
                </c:pt>
                <c:pt idx="26">
                  <c:v>Line 26</c:v>
                </c:pt>
                <c:pt idx="27">
                  <c:v>Line 27</c:v>
                </c:pt>
                <c:pt idx="28">
                  <c:v>Line 28</c:v>
                </c:pt>
                <c:pt idx="29">
                  <c:v>Line 29</c:v>
                </c:pt>
                <c:pt idx="30">
                  <c:v>Line 30</c:v>
                </c:pt>
                <c:pt idx="31">
                  <c:v>Line 31</c:v>
                </c:pt>
                <c:pt idx="32">
                  <c:v>Line 32</c:v>
                </c:pt>
                <c:pt idx="33">
                  <c:v>Line 33</c:v>
                </c:pt>
                <c:pt idx="34">
                  <c:v>Line 34</c:v>
                </c:pt>
                <c:pt idx="35">
                  <c:v>Line 35</c:v>
                </c:pt>
                <c:pt idx="36">
                  <c:v>Line 36</c:v>
                </c:pt>
                <c:pt idx="37">
                  <c:v>Line 37</c:v>
                </c:pt>
                <c:pt idx="38">
                  <c:v>Line 38</c:v>
                </c:pt>
                <c:pt idx="39">
                  <c:v>Line 39</c:v>
                </c:pt>
                <c:pt idx="40">
                  <c:v>Line 40</c:v>
                </c:pt>
                <c:pt idx="41">
                  <c:v>Line 41</c:v>
                </c:pt>
                <c:pt idx="42">
                  <c:v>Line 42</c:v>
                </c:pt>
                <c:pt idx="43">
                  <c:v>Line 43</c:v>
                </c:pt>
                <c:pt idx="44">
                  <c:v>Line 44</c:v>
                </c:pt>
                <c:pt idx="45">
                  <c:v>Line 45</c:v>
                </c:pt>
                <c:pt idx="46">
                  <c:v>Line 46</c:v>
                </c:pt>
                <c:pt idx="47">
                  <c:v>Line 47</c:v>
                </c:pt>
                <c:pt idx="48">
                  <c:v>Line 48</c:v>
                </c:pt>
                <c:pt idx="49">
                  <c:v>Line 49</c:v>
                </c:pt>
                <c:pt idx="50">
                  <c:v>Line 50</c:v>
                </c:pt>
                <c:pt idx="51">
                  <c:v>Line 51</c:v>
                </c:pt>
                <c:pt idx="52">
                  <c:v>Line 52</c:v>
                </c:pt>
                <c:pt idx="53">
                  <c:v>Line 53</c:v>
                </c:pt>
                <c:pt idx="54">
                  <c:v>Line 54</c:v>
                </c:pt>
                <c:pt idx="55">
                  <c:v>Line 55</c:v>
                </c:pt>
                <c:pt idx="56">
                  <c:v>Line 56</c:v>
                </c:pt>
                <c:pt idx="57">
                  <c:v>Line 57</c:v>
                </c:pt>
                <c:pt idx="58">
                  <c:v>Line 58</c:v>
                </c:pt>
                <c:pt idx="59">
                  <c:v>Line 59</c:v>
                </c:pt>
                <c:pt idx="60">
                  <c:v>Line 60</c:v>
                </c:pt>
                <c:pt idx="61">
                  <c:v>Line 61</c:v>
                </c:pt>
                <c:pt idx="62">
                  <c:v>Line 62</c:v>
                </c:pt>
                <c:pt idx="63">
                  <c:v>Line 63</c:v>
                </c:pt>
              </c:strCache>
            </c:strRef>
          </c:cat>
          <c:val>
            <c:numRef>
              <c:f>libquantum!$B$24:$BM$24</c:f>
              <c:numCache>
                <c:formatCode>General</c:formatCode>
                <c:ptCount val="64"/>
                <c:pt idx="0">
                  <c:v>4.12065E-3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4.1196300000000104E-3</c:v>
                </c:pt>
                <c:pt idx="21">
                  <c:v>4.1235400000000002E-3</c:v>
                </c:pt>
                <c:pt idx="22">
                  <c:v>0</c:v>
                </c:pt>
                <c:pt idx="23">
                  <c:v>99.793700000000001</c:v>
                </c:pt>
                <c:pt idx="24">
                  <c:v>4.1192899999999998E-2</c:v>
                </c:pt>
                <c:pt idx="25">
                  <c:v>8.2406300000000005E-3</c:v>
                </c:pt>
                <c:pt idx="26">
                  <c:v>0</c:v>
                </c:pt>
                <c:pt idx="27">
                  <c:v>1.2360900000000001E-2</c:v>
                </c:pt>
                <c:pt idx="28">
                  <c:v>1.2357399999999998E-2</c:v>
                </c:pt>
                <c:pt idx="29">
                  <c:v>4.1223499999999995E-3</c:v>
                </c:pt>
                <c:pt idx="30">
                  <c:v>1.6494200000000001E-2</c:v>
                </c:pt>
                <c:pt idx="31">
                  <c:v>4.1221799999999875E-3</c:v>
                </c:pt>
                <c:pt idx="32">
                  <c:v>4.5306600000000218E-2</c:v>
                </c:pt>
                <c:pt idx="33">
                  <c:v>2.4716800000000001E-2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4.1191300000000004E-3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4.1242199999999875E-3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4.1186199999999999E-3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</c:numCache>
            </c:numRef>
          </c:val>
        </c:ser>
        <c:ser>
          <c:idx val="23"/>
          <c:order val="23"/>
          <c:tx>
            <c:strRef>
              <c:f>libquantum!$A$25</c:f>
              <c:strCache>
                <c:ptCount val="1"/>
                <c:pt idx="0">
                  <c:v>Line 23</c:v>
                </c:pt>
              </c:strCache>
            </c:strRef>
          </c:tx>
          <c:cat>
            <c:strRef>
              <c:f>libquantum!$B$1:$BM$1</c:f>
              <c:strCache>
                <c:ptCount val="64"/>
                <c:pt idx="0">
                  <c:v>Line 0</c:v>
                </c:pt>
                <c:pt idx="1">
                  <c:v>Line 1</c:v>
                </c:pt>
                <c:pt idx="2">
                  <c:v>Line 2</c:v>
                </c:pt>
                <c:pt idx="3">
                  <c:v>Line 3</c:v>
                </c:pt>
                <c:pt idx="4">
                  <c:v>Line 4</c:v>
                </c:pt>
                <c:pt idx="5">
                  <c:v>Line 5</c:v>
                </c:pt>
                <c:pt idx="6">
                  <c:v>Line 6</c:v>
                </c:pt>
                <c:pt idx="7">
                  <c:v>Line 7</c:v>
                </c:pt>
                <c:pt idx="8">
                  <c:v>Line 8</c:v>
                </c:pt>
                <c:pt idx="9">
                  <c:v>Line 9</c:v>
                </c:pt>
                <c:pt idx="10">
                  <c:v>Line 10</c:v>
                </c:pt>
                <c:pt idx="11">
                  <c:v>Line 11</c:v>
                </c:pt>
                <c:pt idx="12">
                  <c:v>Line 12</c:v>
                </c:pt>
                <c:pt idx="13">
                  <c:v>Line 13</c:v>
                </c:pt>
                <c:pt idx="14">
                  <c:v>Line 14</c:v>
                </c:pt>
                <c:pt idx="15">
                  <c:v>Line 15</c:v>
                </c:pt>
                <c:pt idx="16">
                  <c:v>Line 16</c:v>
                </c:pt>
                <c:pt idx="17">
                  <c:v>Line 17</c:v>
                </c:pt>
                <c:pt idx="18">
                  <c:v>Line 18</c:v>
                </c:pt>
                <c:pt idx="19">
                  <c:v>Line 19</c:v>
                </c:pt>
                <c:pt idx="20">
                  <c:v>Line 20</c:v>
                </c:pt>
                <c:pt idx="21">
                  <c:v>Line 21</c:v>
                </c:pt>
                <c:pt idx="22">
                  <c:v>Line 22</c:v>
                </c:pt>
                <c:pt idx="23">
                  <c:v>Line 23</c:v>
                </c:pt>
                <c:pt idx="24">
                  <c:v>Line 24</c:v>
                </c:pt>
                <c:pt idx="25">
                  <c:v>Line 25</c:v>
                </c:pt>
                <c:pt idx="26">
                  <c:v>Line 26</c:v>
                </c:pt>
                <c:pt idx="27">
                  <c:v>Line 27</c:v>
                </c:pt>
                <c:pt idx="28">
                  <c:v>Line 28</c:v>
                </c:pt>
                <c:pt idx="29">
                  <c:v>Line 29</c:v>
                </c:pt>
                <c:pt idx="30">
                  <c:v>Line 30</c:v>
                </c:pt>
                <c:pt idx="31">
                  <c:v>Line 31</c:v>
                </c:pt>
                <c:pt idx="32">
                  <c:v>Line 32</c:v>
                </c:pt>
                <c:pt idx="33">
                  <c:v>Line 33</c:v>
                </c:pt>
                <c:pt idx="34">
                  <c:v>Line 34</c:v>
                </c:pt>
                <c:pt idx="35">
                  <c:v>Line 35</c:v>
                </c:pt>
                <c:pt idx="36">
                  <c:v>Line 36</c:v>
                </c:pt>
                <c:pt idx="37">
                  <c:v>Line 37</c:v>
                </c:pt>
                <c:pt idx="38">
                  <c:v>Line 38</c:v>
                </c:pt>
                <c:pt idx="39">
                  <c:v>Line 39</c:v>
                </c:pt>
                <c:pt idx="40">
                  <c:v>Line 40</c:v>
                </c:pt>
                <c:pt idx="41">
                  <c:v>Line 41</c:v>
                </c:pt>
                <c:pt idx="42">
                  <c:v>Line 42</c:v>
                </c:pt>
                <c:pt idx="43">
                  <c:v>Line 43</c:v>
                </c:pt>
                <c:pt idx="44">
                  <c:v>Line 44</c:v>
                </c:pt>
                <c:pt idx="45">
                  <c:v>Line 45</c:v>
                </c:pt>
                <c:pt idx="46">
                  <c:v>Line 46</c:v>
                </c:pt>
                <c:pt idx="47">
                  <c:v>Line 47</c:v>
                </c:pt>
                <c:pt idx="48">
                  <c:v>Line 48</c:v>
                </c:pt>
                <c:pt idx="49">
                  <c:v>Line 49</c:v>
                </c:pt>
                <c:pt idx="50">
                  <c:v>Line 50</c:v>
                </c:pt>
                <c:pt idx="51">
                  <c:v>Line 51</c:v>
                </c:pt>
                <c:pt idx="52">
                  <c:v>Line 52</c:v>
                </c:pt>
                <c:pt idx="53">
                  <c:v>Line 53</c:v>
                </c:pt>
                <c:pt idx="54">
                  <c:v>Line 54</c:v>
                </c:pt>
                <c:pt idx="55">
                  <c:v>Line 55</c:v>
                </c:pt>
                <c:pt idx="56">
                  <c:v>Line 56</c:v>
                </c:pt>
                <c:pt idx="57">
                  <c:v>Line 57</c:v>
                </c:pt>
                <c:pt idx="58">
                  <c:v>Line 58</c:v>
                </c:pt>
                <c:pt idx="59">
                  <c:v>Line 59</c:v>
                </c:pt>
                <c:pt idx="60">
                  <c:v>Line 60</c:v>
                </c:pt>
                <c:pt idx="61">
                  <c:v>Line 61</c:v>
                </c:pt>
                <c:pt idx="62">
                  <c:v>Line 62</c:v>
                </c:pt>
                <c:pt idx="63">
                  <c:v>Line 63</c:v>
                </c:pt>
              </c:strCache>
            </c:strRef>
          </c:cat>
          <c:val>
            <c:numRef>
              <c:f>libquantum!$B$25:$BM$25</c:f>
              <c:numCache>
                <c:formatCode>General</c:formatCode>
                <c:ptCount val="6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4.12269E-3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4.1196300000000104E-3</c:v>
                </c:pt>
                <c:pt idx="21">
                  <c:v>0</c:v>
                </c:pt>
                <c:pt idx="22">
                  <c:v>8.6594400000000404E-2</c:v>
                </c:pt>
                <c:pt idx="23">
                  <c:v>0</c:v>
                </c:pt>
                <c:pt idx="24">
                  <c:v>99.596300000000014</c:v>
                </c:pt>
                <c:pt idx="25">
                  <c:v>2.4721900000000002E-2</c:v>
                </c:pt>
                <c:pt idx="26">
                  <c:v>8.2450400000000004E-3</c:v>
                </c:pt>
                <c:pt idx="27">
                  <c:v>4.1203099999999986E-3</c:v>
                </c:pt>
                <c:pt idx="28">
                  <c:v>2.0595599999999988E-2</c:v>
                </c:pt>
                <c:pt idx="29">
                  <c:v>0</c:v>
                </c:pt>
                <c:pt idx="30">
                  <c:v>4.1235400000000002E-3</c:v>
                </c:pt>
                <c:pt idx="31">
                  <c:v>1.2366500000000023E-2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4.1148899999999865E-3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4.1191300000000004E-3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4.1262599999999997E-3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</c:numCache>
            </c:numRef>
          </c:val>
        </c:ser>
        <c:ser>
          <c:idx val="24"/>
          <c:order val="24"/>
          <c:tx>
            <c:strRef>
              <c:f>libquantum!$A$26</c:f>
              <c:strCache>
                <c:ptCount val="1"/>
                <c:pt idx="0">
                  <c:v>Line 24</c:v>
                </c:pt>
              </c:strCache>
            </c:strRef>
          </c:tx>
          <c:cat>
            <c:strRef>
              <c:f>libquantum!$B$1:$BM$1</c:f>
              <c:strCache>
                <c:ptCount val="64"/>
                <c:pt idx="0">
                  <c:v>Line 0</c:v>
                </c:pt>
                <c:pt idx="1">
                  <c:v>Line 1</c:v>
                </c:pt>
                <c:pt idx="2">
                  <c:v>Line 2</c:v>
                </c:pt>
                <c:pt idx="3">
                  <c:v>Line 3</c:v>
                </c:pt>
                <c:pt idx="4">
                  <c:v>Line 4</c:v>
                </c:pt>
                <c:pt idx="5">
                  <c:v>Line 5</c:v>
                </c:pt>
                <c:pt idx="6">
                  <c:v>Line 6</c:v>
                </c:pt>
                <c:pt idx="7">
                  <c:v>Line 7</c:v>
                </c:pt>
                <c:pt idx="8">
                  <c:v>Line 8</c:v>
                </c:pt>
                <c:pt idx="9">
                  <c:v>Line 9</c:v>
                </c:pt>
                <c:pt idx="10">
                  <c:v>Line 10</c:v>
                </c:pt>
                <c:pt idx="11">
                  <c:v>Line 11</c:v>
                </c:pt>
                <c:pt idx="12">
                  <c:v>Line 12</c:v>
                </c:pt>
                <c:pt idx="13">
                  <c:v>Line 13</c:v>
                </c:pt>
                <c:pt idx="14">
                  <c:v>Line 14</c:v>
                </c:pt>
                <c:pt idx="15">
                  <c:v>Line 15</c:v>
                </c:pt>
                <c:pt idx="16">
                  <c:v>Line 16</c:v>
                </c:pt>
                <c:pt idx="17">
                  <c:v>Line 17</c:v>
                </c:pt>
                <c:pt idx="18">
                  <c:v>Line 18</c:v>
                </c:pt>
                <c:pt idx="19">
                  <c:v>Line 19</c:v>
                </c:pt>
                <c:pt idx="20">
                  <c:v>Line 20</c:v>
                </c:pt>
                <c:pt idx="21">
                  <c:v>Line 21</c:v>
                </c:pt>
                <c:pt idx="22">
                  <c:v>Line 22</c:v>
                </c:pt>
                <c:pt idx="23">
                  <c:v>Line 23</c:v>
                </c:pt>
                <c:pt idx="24">
                  <c:v>Line 24</c:v>
                </c:pt>
                <c:pt idx="25">
                  <c:v>Line 25</c:v>
                </c:pt>
                <c:pt idx="26">
                  <c:v>Line 26</c:v>
                </c:pt>
                <c:pt idx="27">
                  <c:v>Line 27</c:v>
                </c:pt>
                <c:pt idx="28">
                  <c:v>Line 28</c:v>
                </c:pt>
                <c:pt idx="29">
                  <c:v>Line 29</c:v>
                </c:pt>
                <c:pt idx="30">
                  <c:v>Line 30</c:v>
                </c:pt>
                <c:pt idx="31">
                  <c:v>Line 31</c:v>
                </c:pt>
                <c:pt idx="32">
                  <c:v>Line 32</c:v>
                </c:pt>
                <c:pt idx="33">
                  <c:v>Line 33</c:v>
                </c:pt>
                <c:pt idx="34">
                  <c:v>Line 34</c:v>
                </c:pt>
                <c:pt idx="35">
                  <c:v>Line 35</c:v>
                </c:pt>
                <c:pt idx="36">
                  <c:v>Line 36</c:v>
                </c:pt>
                <c:pt idx="37">
                  <c:v>Line 37</c:v>
                </c:pt>
                <c:pt idx="38">
                  <c:v>Line 38</c:v>
                </c:pt>
                <c:pt idx="39">
                  <c:v>Line 39</c:v>
                </c:pt>
                <c:pt idx="40">
                  <c:v>Line 40</c:v>
                </c:pt>
                <c:pt idx="41">
                  <c:v>Line 41</c:v>
                </c:pt>
                <c:pt idx="42">
                  <c:v>Line 42</c:v>
                </c:pt>
                <c:pt idx="43">
                  <c:v>Line 43</c:v>
                </c:pt>
                <c:pt idx="44">
                  <c:v>Line 44</c:v>
                </c:pt>
                <c:pt idx="45">
                  <c:v>Line 45</c:v>
                </c:pt>
                <c:pt idx="46">
                  <c:v>Line 46</c:v>
                </c:pt>
                <c:pt idx="47">
                  <c:v>Line 47</c:v>
                </c:pt>
                <c:pt idx="48">
                  <c:v>Line 48</c:v>
                </c:pt>
                <c:pt idx="49">
                  <c:v>Line 49</c:v>
                </c:pt>
                <c:pt idx="50">
                  <c:v>Line 50</c:v>
                </c:pt>
                <c:pt idx="51">
                  <c:v>Line 51</c:v>
                </c:pt>
                <c:pt idx="52">
                  <c:v>Line 52</c:v>
                </c:pt>
                <c:pt idx="53">
                  <c:v>Line 53</c:v>
                </c:pt>
                <c:pt idx="54">
                  <c:v>Line 54</c:v>
                </c:pt>
                <c:pt idx="55">
                  <c:v>Line 55</c:v>
                </c:pt>
                <c:pt idx="56">
                  <c:v>Line 56</c:v>
                </c:pt>
                <c:pt idx="57">
                  <c:v>Line 57</c:v>
                </c:pt>
                <c:pt idx="58">
                  <c:v>Line 58</c:v>
                </c:pt>
                <c:pt idx="59">
                  <c:v>Line 59</c:v>
                </c:pt>
                <c:pt idx="60">
                  <c:v>Line 60</c:v>
                </c:pt>
                <c:pt idx="61">
                  <c:v>Line 61</c:v>
                </c:pt>
                <c:pt idx="62">
                  <c:v>Line 62</c:v>
                </c:pt>
                <c:pt idx="63">
                  <c:v>Line 63</c:v>
                </c:pt>
              </c:strCache>
            </c:strRef>
          </c:cat>
          <c:val>
            <c:numRef>
              <c:f>libquantum!$B$26:$BM$26</c:f>
              <c:numCache>
                <c:formatCode>General</c:formatCode>
                <c:ptCount val="6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4.12269E-3</c:v>
                </c:pt>
                <c:pt idx="16">
                  <c:v>0</c:v>
                </c:pt>
                <c:pt idx="17">
                  <c:v>0.14408599999999999</c:v>
                </c:pt>
                <c:pt idx="18">
                  <c:v>0</c:v>
                </c:pt>
                <c:pt idx="19">
                  <c:v>4.1189599999999996E-3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99.662099999999981</c:v>
                </c:pt>
                <c:pt idx="26">
                  <c:v>2.0612599999999988E-2</c:v>
                </c:pt>
                <c:pt idx="27">
                  <c:v>4.1203099999999986E-3</c:v>
                </c:pt>
                <c:pt idx="28">
                  <c:v>4.1191300000000004E-3</c:v>
                </c:pt>
                <c:pt idx="29">
                  <c:v>2.0611800000000072E-2</c:v>
                </c:pt>
                <c:pt idx="30">
                  <c:v>4.1235400000000002E-3</c:v>
                </c:pt>
                <c:pt idx="31">
                  <c:v>4.1221799999999875E-3</c:v>
                </c:pt>
                <c:pt idx="32">
                  <c:v>2.0593899999999998E-2</c:v>
                </c:pt>
                <c:pt idx="33">
                  <c:v>4.1194600000000114E-3</c:v>
                </c:pt>
                <c:pt idx="34">
                  <c:v>2.4718799999999978E-2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8.2365500000000005E-3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4.1242199999999875E-3</c:v>
                </c:pt>
                <c:pt idx="47">
                  <c:v>4.1259199999999965E-3</c:v>
                </c:pt>
                <c:pt idx="48">
                  <c:v>0</c:v>
                </c:pt>
                <c:pt idx="49">
                  <c:v>4.1204799999999975E-3</c:v>
                </c:pt>
                <c:pt idx="50">
                  <c:v>4.1213300000000003E-3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</c:numCache>
            </c:numRef>
          </c:val>
        </c:ser>
        <c:ser>
          <c:idx val="25"/>
          <c:order val="25"/>
          <c:tx>
            <c:strRef>
              <c:f>libquantum!$A$27</c:f>
              <c:strCache>
                <c:ptCount val="1"/>
                <c:pt idx="0">
                  <c:v>Line 25</c:v>
                </c:pt>
              </c:strCache>
            </c:strRef>
          </c:tx>
          <c:cat>
            <c:strRef>
              <c:f>libquantum!$B$1:$BM$1</c:f>
              <c:strCache>
                <c:ptCount val="64"/>
                <c:pt idx="0">
                  <c:v>Line 0</c:v>
                </c:pt>
                <c:pt idx="1">
                  <c:v>Line 1</c:v>
                </c:pt>
                <c:pt idx="2">
                  <c:v>Line 2</c:v>
                </c:pt>
                <c:pt idx="3">
                  <c:v>Line 3</c:v>
                </c:pt>
                <c:pt idx="4">
                  <c:v>Line 4</c:v>
                </c:pt>
                <c:pt idx="5">
                  <c:v>Line 5</c:v>
                </c:pt>
                <c:pt idx="6">
                  <c:v>Line 6</c:v>
                </c:pt>
                <c:pt idx="7">
                  <c:v>Line 7</c:v>
                </c:pt>
                <c:pt idx="8">
                  <c:v>Line 8</c:v>
                </c:pt>
                <c:pt idx="9">
                  <c:v>Line 9</c:v>
                </c:pt>
                <c:pt idx="10">
                  <c:v>Line 10</c:v>
                </c:pt>
                <c:pt idx="11">
                  <c:v>Line 11</c:v>
                </c:pt>
                <c:pt idx="12">
                  <c:v>Line 12</c:v>
                </c:pt>
                <c:pt idx="13">
                  <c:v>Line 13</c:v>
                </c:pt>
                <c:pt idx="14">
                  <c:v>Line 14</c:v>
                </c:pt>
                <c:pt idx="15">
                  <c:v>Line 15</c:v>
                </c:pt>
                <c:pt idx="16">
                  <c:v>Line 16</c:v>
                </c:pt>
                <c:pt idx="17">
                  <c:v>Line 17</c:v>
                </c:pt>
                <c:pt idx="18">
                  <c:v>Line 18</c:v>
                </c:pt>
                <c:pt idx="19">
                  <c:v>Line 19</c:v>
                </c:pt>
                <c:pt idx="20">
                  <c:v>Line 20</c:v>
                </c:pt>
                <c:pt idx="21">
                  <c:v>Line 21</c:v>
                </c:pt>
                <c:pt idx="22">
                  <c:v>Line 22</c:v>
                </c:pt>
                <c:pt idx="23">
                  <c:v>Line 23</c:v>
                </c:pt>
                <c:pt idx="24">
                  <c:v>Line 24</c:v>
                </c:pt>
                <c:pt idx="25">
                  <c:v>Line 25</c:v>
                </c:pt>
                <c:pt idx="26">
                  <c:v>Line 26</c:v>
                </c:pt>
                <c:pt idx="27">
                  <c:v>Line 27</c:v>
                </c:pt>
                <c:pt idx="28">
                  <c:v>Line 28</c:v>
                </c:pt>
                <c:pt idx="29">
                  <c:v>Line 29</c:v>
                </c:pt>
                <c:pt idx="30">
                  <c:v>Line 30</c:v>
                </c:pt>
                <c:pt idx="31">
                  <c:v>Line 31</c:v>
                </c:pt>
                <c:pt idx="32">
                  <c:v>Line 32</c:v>
                </c:pt>
                <c:pt idx="33">
                  <c:v>Line 33</c:v>
                </c:pt>
                <c:pt idx="34">
                  <c:v>Line 34</c:v>
                </c:pt>
                <c:pt idx="35">
                  <c:v>Line 35</c:v>
                </c:pt>
                <c:pt idx="36">
                  <c:v>Line 36</c:v>
                </c:pt>
                <c:pt idx="37">
                  <c:v>Line 37</c:v>
                </c:pt>
                <c:pt idx="38">
                  <c:v>Line 38</c:v>
                </c:pt>
                <c:pt idx="39">
                  <c:v>Line 39</c:v>
                </c:pt>
                <c:pt idx="40">
                  <c:v>Line 40</c:v>
                </c:pt>
                <c:pt idx="41">
                  <c:v>Line 41</c:v>
                </c:pt>
                <c:pt idx="42">
                  <c:v>Line 42</c:v>
                </c:pt>
                <c:pt idx="43">
                  <c:v>Line 43</c:v>
                </c:pt>
                <c:pt idx="44">
                  <c:v>Line 44</c:v>
                </c:pt>
                <c:pt idx="45">
                  <c:v>Line 45</c:v>
                </c:pt>
                <c:pt idx="46">
                  <c:v>Line 46</c:v>
                </c:pt>
                <c:pt idx="47">
                  <c:v>Line 47</c:v>
                </c:pt>
                <c:pt idx="48">
                  <c:v>Line 48</c:v>
                </c:pt>
                <c:pt idx="49">
                  <c:v>Line 49</c:v>
                </c:pt>
                <c:pt idx="50">
                  <c:v>Line 50</c:v>
                </c:pt>
                <c:pt idx="51">
                  <c:v>Line 51</c:v>
                </c:pt>
                <c:pt idx="52">
                  <c:v>Line 52</c:v>
                </c:pt>
                <c:pt idx="53">
                  <c:v>Line 53</c:v>
                </c:pt>
                <c:pt idx="54">
                  <c:v>Line 54</c:v>
                </c:pt>
                <c:pt idx="55">
                  <c:v>Line 55</c:v>
                </c:pt>
                <c:pt idx="56">
                  <c:v>Line 56</c:v>
                </c:pt>
                <c:pt idx="57">
                  <c:v>Line 57</c:v>
                </c:pt>
                <c:pt idx="58">
                  <c:v>Line 58</c:v>
                </c:pt>
                <c:pt idx="59">
                  <c:v>Line 59</c:v>
                </c:pt>
                <c:pt idx="60">
                  <c:v>Line 60</c:v>
                </c:pt>
                <c:pt idx="61">
                  <c:v>Line 61</c:v>
                </c:pt>
                <c:pt idx="62">
                  <c:v>Line 62</c:v>
                </c:pt>
                <c:pt idx="63">
                  <c:v>Line 63</c:v>
                </c:pt>
              </c:strCache>
            </c:strRef>
          </c:cat>
          <c:val>
            <c:numRef>
              <c:f>libquantum!$B$27:$BM$27</c:f>
              <c:numCache>
                <c:formatCode>General</c:formatCode>
                <c:ptCount val="6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4.1194600000000114E-3</c:v>
                </c:pt>
                <c:pt idx="12">
                  <c:v>0</c:v>
                </c:pt>
                <c:pt idx="13">
                  <c:v>4.1186199999999999E-3</c:v>
                </c:pt>
                <c:pt idx="14">
                  <c:v>4.1208199999999955E-3</c:v>
                </c:pt>
                <c:pt idx="15">
                  <c:v>0</c:v>
                </c:pt>
                <c:pt idx="16">
                  <c:v>9.8846800000000248E-2</c:v>
                </c:pt>
                <c:pt idx="17">
                  <c:v>8.2335000000000047E-3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7.0028000000000007E-2</c:v>
                </c:pt>
                <c:pt idx="25">
                  <c:v>0</c:v>
                </c:pt>
                <c:pt idx="26">
                  <c:v>99.633099999999999</c:v>
                </c:pt>
                <c:pt idx="27">
                  <c:v>2.8842199999999998E-2</c:v>
                </c:pt>
                <c:pt idx="28">
                  <c:v>8.238249999999999E-3</c:v>
                </c:pt>
                <c:pt idx="29">
                  <c:v>0</c:v>
                </c:pt>
                <c:pt idx="30">
                  <c:v>3.7111900000000052E-2</c:v>
                </c:pt>
                <c:pt idx="31">
                  <c:v>8.2443599999999992E-3</c:v>
                </c:pt>
                <c:pt idx="32">
                  <c:v>2.0593899999999998E-2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4.1157299999999997E-3</c:v>
                </c:pt>
                <c:pt idx="41">
                  <c:v>2.8804199999999999E-2</c:v>
                </c:pt>
                <c:pt idx="42">
                  <c:v>4.1177699999999998E-3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</c:numCache>
            </c:numRef>
          </c:val>
        </c:ser>
        <c:ser>
          <c:idx val="26"/>
          <c:order val="26"/>
          <c:tx>
            <c:strRef>
              <c:f>libquantum!$A$28</c:f>
              <c:strCache>
                <c:ptCount val="1"/>
                <c:pt idx="0">
                  <c:v>Line 26</c:v>
                </c:pt>
              </c:strCache>
            </c:strRef>
          </c:tx>
          <c:cat>
            <c:strRef>
              <c:f>libquantum!$B$1:$BM$1</c:f>
              <c:strCache>
                <c:ptCount val="64"/>
                <c:pt idx="0">
                  <c:v>Line 0</c:v>
                </c:pt>
                <c:pt idx="1">
                  <c:v>Line 1</c:v>
                </c:pt>
                <c:pt idx="2">
                  <c:v>Line 2</c:v>
                </c:pt>
                <c:pt idx="3">
                  <c:v>Line 3</c:v>
                </c:pt>
                <c:pt idx="4">
                  <c:v>Line 4</c:v>
                </c:pt>
                <c:pt idx="5">
                  <c:v>Line 5</c:v>
                </c:pt>
                <c:pt idx="6">
                  <c:v>Line 6</c:v>
                </c:pt>
                <c:pt idx="7">
                  <c:v>Line 7</c:v>
                </c:pt>
                <c:pt idx="8">
                  <c:v>Line 8</c:v>
                </c:pt>
                <c:pt idx="9">
                  <c:v>Line 9</c:v>
                </c:pt>
                <c:pt idx="10">
                  <c:v>Line 10</c:v>
                </c:pt>
                <c:pt idx="11">
                  <c:v>Line 11</c:v>
                </c:pt>
                <c:pt idx="12">
                  <c:v>Line 12</c:v>
                </c:pt>
                <c:pt idx="13">
                  <c:v>Line 13</c:v>
                </c:pt>
                <c:pt idx="14">
                  <c:v>Line 14</c:v>
                </c:pt>
                <c:pt idx="15">
                  <c:v>Line 15</c:v>
                </c:pt>
                <c:pt idx="16">
                  <c:v>Line 16</c:v>
                </c:pt>
                <c:pt idx="17">
                  <c:v>Line 17</c:v>
                </c:pt>
                <c:pt idx="18">
                  <c:v>Line 18</c:v>
                </c:pt>
                <c:pt idx="19">
                  <c:v>Line 19</c:v>
                </c:pt>
                <c:pt idx="20">
                  <c:v>Line 20</c:v>
                </c:pt>
                <c:pt idx="21">
                  <c:v>Line 21</c:v>
                </c:pt>
                <c:pt idx="22">
                  <c:v>Line 22</c:v>
                </c:pt>
                <c:pt idx="23">
                  <c:v>Line 23</c:v>
                </c:pt>
                <c:pt idx="24">
                  <c:v>Line 24</c:v>
                </c:pt>
                <c:pt idx="25">
                  <c:v>Line 25</c:v>
                </c:pt>
                <c:pt idx="26">
                  <c:v>Line 26</c:v>
                </c:pt>
                <c:pt idx="27">
                  <c:v>Line 27</c:v>
                </c:pt>
                <c:pt idx="28">
                  <c:v>Line 28</c:v>
                </c:pt>
                <c:pt idx="29">
                  <c:v>Line 29</c:v>
                </c:pt>
                <c:pt idx="30">
                  <c:v>Line 30</c:v>
                </c:pt>
                <c:pt idx="31">
                  <c:v>Line 31</c:v>
                </c:pt>
                <c:pt idx="32">
                  <c:v>Line 32</c:v>
                </c:pt>
                <c:pt idx="33">
                  <c:v>Line 33</c:v>
                </c:pt>
                <c:pt idx="34">
                  <c:v>Line 34</c:v>
                </c:pt>
                <c:pt idx="35">
                  <c:v>Line 35</c:v>
                </c:pt>
                <c:pt idx="36">
                  <c:v>Line 36</c:v>
                </c:pt>
                <c:pt idx="37">
                  <c:v>Line 37</c:v>
                </c:pt>
                <c:pt idx="38">
                  <c:v>Line 38</c:v>
                </c:pt>
                <c:pt idx="39">
                  <c:v>Line 39</c:v>
                </c:pt>
                <c:pt idx="40">
                  <c:v>Line 40</c:v>
                </c:pt>
                <c:pt idx="41">
                  <c:v>Line 41</c:v>
                </c:pt>
                <c:pt idx="42">
                  <c:v>Line 42</c:v>
                </c:pt>
                <c:pt idx="43">
                  <c:v>Line 43</c:v>
                </c:pt>
                <c:pt idx="44">
                  <c:v>Line 44</c:v>
                </c:pt>
                <c:pt idx="45">
                  <c:v>Line 45</c:v>
                </c:pt>
                <c:pt idx="46">
                  <c:v>Line 46</c:v>
                </c:pt>
                <c:pt idx="47">
                  <c:v>Line 47</c:v>
                </c:pt>
                <c:pt idx="48">
                  <c:v>Line 48</c:v>
                </c:pt>
                <c:pt idx="49">
                  <c:v>Line 49</c:v>
                </c:pt>
                <c:pt idx="50">
                  <c:v>Line 50</c:v>
                </c:pt>
                <c:pt idx="51">
                  <c:v>Line 51</c:v>
                </c:pt>
                <c:pt idx="52">
                  <c:v>Line 52</c:v>
                </c:pt>
                <c:pt idx="53">
                  <c:v>Line 53</c:v>
                </c:pt>
                <c:pt idx="54">
                  <c:v>Line 54</c:v>
                </c:pt>
                <c:pt idx="55">
                  <c:v>Line 55</c:v>
                </c:pt>
                <c:pt idx="56">
                  <c:v>Line 56</c:v>
                </c:pt>
                <c:pt idx="57">
                  <c:v>Line 57</c:v>
                </c:pt>
                <c:pt idx="58">
                  <c:v>Line 58</c:v>
                </c:pt>
                <c:pt idx="59">
                  <c:v>Line 59</c:v>
                </c:pt>
                <c:pt idx="60">
                  <c:v>Line 60</c:v>
                </c:pt>
                <c:pt idx="61">
                  <c:v>Line 61</c:v>
                </c:pt>
                <c:pt idx="62">
                  <c:v>Line 62</c:v>
                </c:pt>
                <c:pt idx="63">
                  <c:v>Line 63</c:v>
                </c:pt>
              </c:strCache>
            </c:strRef>
          </c:cat>
          <c:val>
            <c:numRef>
              <c:f>libquantum!$B$28:$BM$28</c:f>
              <c:numCache>
                <c:formatCode>General</c:formatCode>
                <c:ptCount val="6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8.2457200000000015E-3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4.1186199999999999E-3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3.2951599999999998E-2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8.2385900000000005E-3</c:v>
                </c:pt>
                <c:pt idx="25">
                  <c:v>2.0601600000000012E-2</c:v>
                </c:pt>
                <c:pt idx="26">
                  <c:v>0</c:v>
                </c:pt>
                <c:pt idx="27">
                  <c:v>99.666299999999993</c:v>
                </c:pt>
                <c:pt idx="28">
                  <c:v>1.6476500000000043E-2</c:v>
                </c:pt>
                <c:pt idx="29">
                  <c:v>0</c:v>
                </c:pt>
                <c:pt idx="30">
                  <c:v>0</c:v>
                </c:pt>
                <c:pt idx="31">
                  <c:v>1.6488699999999998E-2</c:v>
                </c:pt>
                <c:pt idx="32">
                  <c:v>0</c:v>
                </c:pt>
                <c:pt idx="33">
                  <c:v>0</c:v>
                </c:pt>
                <c:pt idx="34">
                  <c:v>1.6479199999999999E-2</c:v>
                </c:pt>
                <c:pt idx="35">
                  <c:v>0</c:v>
                </c:pt>
                <c:pt idx="36">
                  <c:v>0</c:v>
                </c:pt>
                <c:pt idx="37">
                  <c:v>4.1186199999999999E-3</c:v>
                </c:pt>
                <c:pt idx="38">
                  <c:v>4.1191300000000004E-3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2.47046E-2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</c:numCache>
            </c:numRef>
          </c:val>
        </c:ser>
        <c:ser>
          <c:idx val="27"/>
          <c:order val="27"/>
          <c:tx>
            <c:strRef>
              <c:f>libquantum!$A$29</c:f>
              <c:strCache>
                <c:ptCount val="1"/>
                <c:pt idx="0">
                  <c:v>Line 27</c:v>
                </c:pt>
              </c:strCache>
            </c:strRef>
          </c:tx>
          <c:cat>
            <c:strRef>
              <c:f>libquantum!$B$1:$BM$1</c:f>
              <c:strCache>
                <c:ptCount val="64"/>
                <c:pt idx="0">
                  <c:v>Line 0</c:v>
                </c:pt>
                <c:pt idx="1">
                  <c:v>Line 1</c:v>
                </c:pt>
                <c:pt idx="2">
                  <c:v>Line 2</c:v>
                </c:pt>
                <c:pt idx="3">
                  <c:v>Line 3</c:v>
                </c:pt>
                <c:pt idx="4">
                  <c:v>Line 4</c:v>
                </c:pt>
                <c:pt idx="5">
                  <c:v>Line 5</c:v>
                </c:pt>
                <c:pt idx="6">
                  <c:v>Line 6</c:v>
                </c:pt>
                <c:pt idx="7">
                  <c:v>Line 7</c:v>
                </c:pt>
                <c:pt idx="8">
                  <c:v>Line 8</c:v>
                </c:pt>
                <c:pt idx="9">
                  <c:v>Line 9</c:v>
                </c:pt>
                <c:pt idx="10">
                  <c:v>Line 10</c:v>
                </c:pt>
                <c:pt idx="11">
                  <c:v>Line 11</c:v>
                </c:pt>
                <c:pt idx="12">
                  <c:v>Line 12</c:v>
                </c:pt>
                <c:pt idx="13">
                  <c:v>Line 13</c:v>
                </c:pt>
                <c:pt idx="14">
                  <c:v>Line 14</c:v>
                </c:pt>
                <c:pt idx="15">
                  <c:v>Line 15</c:v>
                </c:pt>
                <c:pt idx="16">
                  <c:v>Line 16</c:v>
                </c:pt>
                <c:pt idx="17">
                  <c:v>Line 17</c:v>
                </c:pt>
                <c:pt idx="18">
                  <c:v>Line 18</c:v>
                </c:pt>
                <c:pt idx="19">
                  <c:v>Line 19</c:v>
                </c:pt>
                <c:pt idx="20">
                  <c:v>Line 20</c:v>
                </c:pt>
                <c:pt idx="21">
                  <c:v>Line 21</c:v>
                </c:pt>
                <c:pt idx="22">
                  <c:v>Line 22</c:v>
                </c:pt>
                <c:pt idx="23">
                  <c:v>Line 23</c:v>
                </c:pt>
                <c:pt idx="24">
                  <c:v>Line 24</c:v>
                </c:pt>
                <c:pt idx="25">
                  <c:v>Line 25</c:v>
                </c:pt>
                <c:pt idx="26">
                  <c:v>Line 26</c:v>
                </c:pt>
                <c:pt idx="27">
                  <c:v>Line 27</c:v>
                </c:pt>
                <c:pt idx="28">
                  <c:v>Line 28</c:v>
                </c:pt>
                <c:pt idx="29">
                  <c:v>Line 29</c:v>
                </c:pt>
                <c:pt idx="30">
                  <c:v>Line 30</c:v>
                </c:pt>
                <c:pt idx="31">
                  <c:v>Line 31</c:v>
                </c:pt>
                <c:pt idx="32">
                  <c:v>Line 32</c:v>
                </c:pt>
                <c:pt idx="33">
                  <c:v>Line 33</c:v>
                </c:pt>
                <c:pt idx="34">
                  <c:v>Line 34</c:v>
                </c:pt>
                <c:pt idx="35">
                  <c:v>Line 35</c:v>
                </c:pt>
                <c:pt idx="36">
                  <c:v>Line 36</c:v>
                </c:pt>
                <c:pt idx="37">
                  <c:v>Line 37</c:v>
                </c:pt>
                <c:pt idx="38">
                  <c:v>Line 38</c:v>
                </c:pt>
                <c:pt idx="39">
                  <c:v>Line 39</c:v>
                </c:pt>
                <c:pt idx="40">
                  <c:v>Line 40</c:v>
                </c:pt>
                <c:pt idx="41">
                  <c:v>Line 41</c:v>
                </c:pt>
                <c:pt idx="42">
                  <c:v>Line 42</c:v>
                </c:pt>
                <c:pt idx="43">
                  <c:v>Line 43</c:v>
                </c:pt>
                <c:pt idx="44">
                  <c:v>Line 44</c:v>
                </c:pt>
                <c:pt idx="45">
                  <c:v>Line 45</c:v>
                </c:pt>
                <c:pt idx="46">
                  <c:v>Line 46</c:v>
                </c:pt>
                <c:pt idx="47">
                  <c:v>Line 47</c:v>
                </c:pt>
                <c:pt idx="48">
                  <c:v>Line 48</c:v>
                </c:pt>
                <c:pt idx="49">
                  <c:v>Line 49</c:v>
                </c:pt>
                <c:pt idx="50">
                  <c:v>Line 50</c:v>
                </c:pt>
                <c:pt idx="51">
                  <c:v>Line 51</c:v>
                </c:pt>
                <c:pt idx="52">
                  <c:v>Line 52</c:v>
                </c:pt>
                <c:pt idx="53">
                  <c:v>Line 53</c:v>
                </c:pt>
                <c:pt idx="54">
                  <c:v>Line 54</c:v>
                </c:pt>
                <c:pt idx="55">
                  <c:v>Line 55</c:v>
                </c:pt>
                <c:pt idx="56">
                  <c:v>Line 56</c:v>
                </c:pt>
                <c:pt idx="57">
                  <c:v>Line 57</c:v>
                </c:pt>
                <c:pt idx="58">
                  <c:v>Line 58</c:v>
                </c:pt>
                <c:pt idx="59">
                  <c:v>Line 59</c:v>
                </c:pt>
                <c:pt idx="60">
                  <c:v>Line 60</c:v>
                </c:pt>
                <c:pt idx="61">
                  <c:v>Line 61</c:v>
                </c:pt>
                <c:pt idx="62">
                  <c:v>Line 62</c:v>
                </c:pt>
                <c:pt idx="63">
                  <c:v>Line 63</c:v>
                </c:pt>
              </c:strCache>
            </c:strRef>
          </c:cat>
          <c:val>
            <c:numRef>
              <c:f>libquantum!$B$29:$BM$29</c:f>
              <c:numCache>
                <c:formatCode>General</c:formatCode>
                <c:ptCount val="64"/>
                <c:pt idx="0">
                  <c:v>0</c:v>
                </c:pt>
                <c:pt idx="1">
                  <c:v>0</c:v>
                </c:pt>
                <c:pt idx="2">
                  <c:v>4.1231999999999996E-3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8.238249999999999E-3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3.2951599999999998E-2</c:v>
                </c:pt>
                <c:pt idx="20">
                  <c:v>0</c:v>
                </c:pt>
                <c:pt idx="21">
                  <c:v>4.1235400000000002E-3</c:v>
                </c:pt>
                <c:pt idx="22">
                  <c:v>8.2470800000000004E-3</c:v>
                </c:pt>
                <c:pt idx="23">
                  <c:v>4.1252399999999996E-3</c:v>
                </c:pt>
                <c:pt idx="24">
                  <c:v>0</c:v>
                </c:pt>
                <c:pt idx="25">
                  <c:v>4.1203099999999986E-3</c:v>
                </c:pt>
                <c:pt idx="26">
                  <c:v>4.5347700000000012E-2</c:v>
                </c:pt>
                <c:pt idx="27">
                  <c:v>0</c:v>
                </c:pt>
                <c:pt idx="28">
                  <c:v>99.596300000000014</c:v>
                </c:pt>
                <c:pt idx="29">
                  <c:v>4.1223499999999995E-3</c:v>
                </c:pt>
                <c:pt idx="30">
                  <c:v>4.1235400000000002E-3</c:v>
                </c:pt>
                <c:pt idx="31">
                  <c:v>0</c:v>
                </c:pt>
                <c:pt idx="32">
                  <c:v>2.4712700000000001E-2</c:v>
                </c:pt>
                <c:pt idx="33">
                  <c:v>4.1194600000000114E-3</c:v>
                </c:pt>
                <c:pt idx="34">
                  <c:v>1.23594E-2</c:v>
                </c:pt>
                <c:pt idx="35">
                  <c:v>0</c:v>
                </c:pt>
                <c:pt idx="36">
                  <c:v>4.1203099999999986E-3</c:v>
                </c:pt>
                <c:pt idx="37">
                  <c:v>0</c:v>
                </c:pt>
                <c:pt idx="38">
                  <c:v>0</c:v>
                </c:pt>
                <c:pt idx="39">
                  <c:v>4.1182800000000002E-3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4.1174299999999966E-3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4.1213300000000003E-3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4.1272899999999996E-3</c:v>
                </c:pt>
              </c:numCache>
            </c:numRef>
          </c:val>
        </c:ser>
        <c:ser>
          <c:idx val="28"/>
          <c:order val="28"/>
          <c:tx>
            <c:strRef>
              <c:f>libquantum!$A$30</c:f>
              <c:strCache>
                <c:ptCount val="1"/>
                <c:pt idx="0">
                  <c:v>Line 28</c:v>
                </c:pt>
              </c:strCache>
            </c:strRef>
          </c:tx>
          <c:cat>
            <c:strRef>
              <c:f>libquantum!$B$1:$BM$1</c:f>
              <c:strCache>
                <c:ptCount val="64"/>
                <c:pt idx="0">
                  <c:v>Line 0</c:v>
                </c:pt>
                <c:pt idx="1">
                  <c:v>Line 1</c:v>
                </c:pt>
                <c:pt idx="2">
                  <c:v>Line 2</c:v>
                </c:pt>
                <c:pt idx="3">
                  <c:v>Line 3</c:v>
                </c:pt>
                <c:pt idx="4">
                  <c:v>Line 4</c:v>
                </c:pt>
                <c:pt idx="5">
                  <c:v>Line 5</c:v>
                </c:pt>
                <c:pt idx="6">
                  <c:v>Line 6</c:v>
                </c:pt>
                <c:pt idx="7">
                  <c:v>Line 7</c:v>
                </c:pt>
                <c:pt idx="8">
                  <c:v>Line 8</c:v>
                </c:pt>
                <c:pt idx="9">
                  <c:v>Line 9</c:v>
                </c:pt>
                <c:pt idx="10">
                  <c:v>Line 10</c:v>
                </c:pt>
                <c:pt idx="11">
                  <c:v>Line 11</c:v>
                </c:pt>
                <c:pt idx="12">
                  <c:v>Line 12</c:v>
                </c:pt>
                <c:pt idx="13">
                  <c:v>Line 13</c:v>
                </c:pt>
                <c:pt idx="14">
                  <c:v>Line 14</c:v>
                </c:pt>
                <c:pt idx="15">
                  <c:v>Line 15</c:v>
                </c:pt>
                <c:pt idx="16">
                  <c:v>Line 16</c:v>
                </c:pt>
                <c:pt idx="17">
                  <c:v>Line 17</c:v>
                </c:pt>
                <c:pt idx="18">
                  <c:v>Line 18</c:v>
                </c:pt>
                <c:pt idx="19">
                  <c:v>Line 19</c:v>
                </c:pt>
                <c:pt idx="20">
                  <c:v>Line 20</c:v>
                </c:pt>
                <c:pt idx="21">
                  <c:v>Line 21</c:v>
                </c:pt>
                <c:pt idx="22">
                  <c:v>Line 22</c:v>
                </c:pt>
                <c:pt idx="23">
                  <c:v>Line 23</c:v>
                </c:pt>
                <c:pt idx="24">
                  <c:v>Line 24</c:v>
                </c:pt>
                <c:pt idx="25">
                  <c:v>Line 25</c:v>
                </c:pt>
                <c:pt idx="26">
                  <c:v>Line 26</c:v>
                </c:pt>
                <c:pt idx="27">
                  <c:v>Line 27</c:v>
                </c:pt>
                <c:pt idx="28">
                  <c:v>Line 28</c:v>
                </c:pt>
                <c:pt idx="29">
                  <c:v>Line 29</c:v>
                </c:pt>
                <c:pt idx="30">
                  <c:v>Line 30</c:v>
                </c:pt>
                <c:pt idx="31">
                  <c:v>Line 31</c:v>
                </c:pt>
                <c:pt idx="32">
                  <c:v>Line 32</c:v>
                </c:pt>
                <c:pt idx="33">
                  <c:v>Line 33</c:v>
                </c:pt>
                <c:pt idx="34">
                  <c:v>Line 34</c:v>
                </c:pt>
                <c:pt idx="35">
                  <c:v>Line 35</c:v>
                </c:pt>
                <c:pt idx="36">
                  <c:v>Line 36</c:v>
                </c:pt>
                <c:pt idx="37">
                  <c:v>Line 37</c:v>
                </c:pt>
                <c:pt idx="38">
                  <c:v>Line 38</c:v>
                </c:pt>
                <c:pt idx="39">
                  <c:v>Line 39</c:v>
                </c:pt>
                <c:pt idx="40">
                  <c:v>Line 40</c:v>
                </c:pt>
                <c:pt idx="41">
                  <c:v>Line 41</c:v>
                </c:pt>
                <c:pt idx="42">
                  <c:v>Line 42</c:v>
                </c:pt>
                <c:pt idx="43">
                  <c:v>Line 43</c:v>
                </c:pt>
                <c:pt idx="44">
                  <c:v>Line 44</c:v>
                </c:pt>
                <c:pt idx="45">
                  <c:v>Line 45</c:v>
                </c:pt>
                <c:pt idx="46">
                  <c:v>Line 46</c:v>
                </c:pt>
                <c:pt idx="47">
                  <c:v>Line 47</c:v>
                </c:pt>
                <c:pt idx="48">
                  <c:v>Line 48</c:v>
                </c:pt>
                <c:pt idx="49">
                  <c:v>Line 49</c:v>
                </c:pt>
                <c:pt idx="50">
                  <c:v>Line 50</c:v>
                </c:pt>
                <c:pt idx="51">
                  <c:v>Line 51</c:v>
                </c:pt>
                <c:pt idx="52">
                  <c:v>Line 52</c:v>
                </c:pt>
                <c:pt idx="53">
                  <c:v>Line 53</c:v>
                </c:pt>
                <c:pt idx="54">
                  <c:v>Line 54</c:v>
                </c:pt>
                <c:pt idx="55">
                  <c:v>Line 55</c:v>
                </c:pt>
                <c:pt idx="56">
                  <c:v>Line 56</c:v>
                </c:pt>
                <c:pt idx="57">
                  <c:v>Line 57</c:v>
                </c:pt>
                <c:pt idx="58">
                  <c:v>Line 58</c:v>
                </c:pt>
                <c:pt idx="59">
                  <c:v>Line 59</c:v>
                </c:pt>
                <c:pt idx="60">
                  <c:v>Line 60</c:v>
                </c:pt>
                <c:pt idx="61">
                  <c:v>Line 61</c:v>
                </c:pt>
                <c:pt idx="62">
                  <c:v>Line 62</c:v>
                </c:pt>
                <c:pt idx="63">
                  <c:v>Line 63</c:v>
                </c:pt>
              </c:strCache>
            </c:strRef>
          </c:cat>
          <c:val>
            <c:numRef>
              <c:f>libquantum!$B$30:$BM$30</c:f>
              <c:numCache>
                <c:formatCode>General</c:formatCode>
                <c:ptCount val="64"/>
                <c:pt idx="0">
                  <c:v>0</c:v>
                </c:pt>
                <c:pt idx="1">
                  <c:v>0</c:v>
                </c:pt>
                <c:pt idx="2">
                  <c:v>4.1231999999999996E-3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4.1208199999999955E-3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4.1189599999999996E-3</c:v>
                </c:pt>
                <c:pt idx="20">
                  <c:v>0</c:v>
                </c:pt>
                <c:pt idx="21">
                  <c:v>1.2370599999999999E-2</c:v>
                </c:pt>
                <c:pt idx="22">
                  <c:v>8.2470800000000004E-3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1.6481300000000053E-2</c:v>
                </c:pt>
                <c:pt idx="28">
                  <c:v>0</c:v>
                </c:pt>
                <c:pt idx="29">
                  <c:v>99.835099999999983</c:v>
                </c:pt>
                <c:pt idx="30">
                  <c:v>1.2370599999999999E-2</c:v>
                </c:pt>
                <c:pt idx="31">
                  <c:v>0</c:v>
                </c:pt>
                <c:pt idx="32">
                  <c:v>4.1187899999999998E-3</c:v>
                </c:pt>
                <c:pt idx="33">
                  <c:v>1.64779E-2</c:v>
                </c:pt>
                <c:pt idx="34">
                  <c:v>8.2396100000000014E-3</c:v>
                </c:pt>
                <c:pt idx="35">
                  <c:v>0</c:v>
                </c:pt>
                <c:pt idx="36">
                  <c:v>1.6481300000000053E-2</c:v>
                </c:pt>
                <c:pt idx="37">
                  <c:v>1.23558E-2</c:v>
                </c:pt>
                <c:pt idx="38">
                  <c:v>0</c:v>
                </c:pt>
                <c:pt idx="39">
                  <c:v>4.1182800000000002E-3</c:v>
                </c:pt>
                <c:pt idx="40">
                  <c:v>0</c:v>
                </c:pt>
                <c:pt idx="41">
                  <c:v>4.1148899999999865E-3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</c:numCache>
            </c:numRef>
          </c:val>
        </c:ser>
        <c:ser>
          <c:idx val="29"/>
          <c:order val="29"/>
          <c:tx>
            <c:strRef>
              <c:f>libquantum!$A$31</c:f>
              <c:strCache>
                <c:ptCount val="1"/>
                <c:pt idx="0">
                  <c:v>Line 29</c:v>
                </c:pt>
              </c:strCache>
            </c:strRef>
          </c:tx>
          <c:cat>
            <c:strRef>
              <c:f>libquantum!$B$1:$BM$1</c:f>
              <c:strCache>
                <c:ptCount val="64"/>
                <c:pt idx="0">
                  <c:v>Line 0</c:v>
                </c:pt>
                <c:pt idx="1">
                  <c:v>Line 1</c:v>
                </c:pt>
                <c:pt idx="2">
                  <c:v>Line 2</c:v>
                </c:pt>
                <c:pt idx="3">
                  <c:v>Line 3</c:v>
                </c:pt>
                <c:pt idx="4">
                  <c:v>Line 4</c:v>
                </c:pt>
                <c:pt idx="5">
                  <c:v>Line 5</c:v>
                </c:pt>
                <c:pt idx="6">
                  <c:v>Line 6</c:v>
                </c:pt>
                <c:pt idx="7">
                  <c:v>Line 7</c:v>
                </c:pt>
                <c:pt idx="8">
                  <c:v>Line 8</c:v>
                </c:pt>
                <c:pt idx="9">
                  <c:v>Line 9</c:v>
                </c:pt>
                <c:pt idx="10">
                  <c:v>Line 10</c:v>
                </c:pt>
                <c:pt idx="11">
                  <c:v>Line 11</c:v>
                </c:pt>
                <c:pt idx="12">
                  <c:v>Line 12</c:v>
                </c:pt>
                <c:pt idx="13">
                  <c:v>Line 13</c:v>
                </c:pt>
                <c:pt idx="14">
                  <c:v>Line 14</c:v>
                </c:pt>
                <c:pt idx="15">
                  <c:v>Line 15</c:v>
                </c:pt>
                <c:pt idx="16">
                  <c:v>Line 16</c:v>
                </c:pt>
                <c:pt idx="17">
                  <c:v>Line 17</c:v>
                </c:pt>
                <c:pt idx="18">
                  <c:v>Line 18</c:v>
                </c:pt>
                <c:pt idx="19">
                  <c:v>Line 19</c:v>
                </c:pt>
                <c:pt idx="20">
                  <c:v>Line 20</c:v>
                </c:pt>
                <c:pt idx="21">
                  <c:v>Line 21</c:v>
                </c:pt>
                <c:pt idx="22">
                  <c:v>Line 22</c:v>
                </c:pt>
                <c:pt idx="23">
                  <c:v>Line 23</c:v>
                </c:pt>
                <c:pt idx="24">
                  <c:v>Line 24</c:v>
                </c:pt>
                <c:pt idx="25">
                  <c:v>Line 25</c:v>
                </c:pt>
                <c:pt idx="26">
                  <c:v>Line 26</c:v>
                </c:pt>
                <c:pt idx="27">
                  <c:v>Line 27</c:v>
                </c:pt>
                <c:pt idx="28">
                  <c:v>Line 28</c:v>
                </c:pt>
                <c:pt idx="29">
                  <c:v>Line 29</c:v>
                </c:pt>
                <c:pt idx="30">
                  <c:v>Line 30</c:v>
                </c:pt>
                <c:pt idx="31">
                  <c:v>Line 31</c:v>
                </c:pt>
                <c:pt idx="32">
                  <c:v>Line 32</c:v>
                </c:pt>
                <c:pt idx="33">
                  <c:v>Line 33</c:v>
                </c:pt>
                <c:pt idx="34">
                  <c:v>Line 34</c:v>
                </c:pt>
                <c:pt idx="35">
                  <c:v>Line 35</c:v>
                </c:pt>
                <c:pt idx="36">
                  <c:v>Line 36</c:v>
                </c:pt>
                <c:pt idx="37">
                  <c:v>Line 37</c:v>
                </c:pt>
                <c:pt idx="38">
                  <c:v>Line 38</c:v>
                </c:pt>
                <c:pt idx="39">
                  <c:v>Line 39</c:v>
                </c:pt>
                <c:pt idx="40">
                  <c:v>Line 40</c:v>
                </c:pt>
                <c:pt idx="41">
                  <c:v>Line 41</c:v>
                </c:pt>
                <c:pt idx="42">
                  <c:v>Line 42</c:v>
                </c:pt>
                <c:pt idx="43">
                  <c:v>Line 43</c:v>
                </c:pt>
                <c:pt idx="44">
                  <c:v>Line 44</c:v>
                </c:pt>
                <c:pt idx="45">
                  <c:v>Line 45</c:v>
                </c:pt>
                <c:pt idx="46">
                  <c:v>Line 46</c:v>
                </c:pt>
                <c:pt idx="47">
                  <c:v>Line 47</c:v>
                </c:pt>
                <c:pt idx="48">
                  <c:v>Line 48</c:v>
                </c:pt>
                <c:pt idx="49">
                  <c:v>Line 49</c:v>
                </c:pt>
                <c:pt idx="50">
                  <c:v>Line 50</c:v>
                </c:pt>
                <c:pt idx="51">
                  <c:v>Line 51</c:v>
                </c:pt>
                <c:pt idx="52">
                  <c:v>Line 52</c:v>
                </c:pt>
                <c:pt idx="53">
                  <c:v>Line 53</c:v>
                </c:pt>
                <c:pt idx="54">
                  <c:v>Line 54</c:v>
                </c:pt>
                <c:pt idx="55">
                  <c:v>Line 55</c:v>
                </c:pt>
                <c:pt idx="56">
                  <c:v>Line 56</c:v>
                </c:pt>
                <c:pt idx="57">
                  <c:v>Line 57</c:v>
                </c:pt>
                <c:pt idx="58">
                  <c:v>Line 58</c:v>
                </c:pt>
                <c:pt idx="59">
                  <c:v>Line 59</c:v>
                </c:pt>
                <c:pt idx="60">
                  <c:v>Line 60</c:v>
                </c:pt>
                <c:pt idx="61">
                  <c:v>Line 61</c:v>
                </c:pt>
                <c:pt idx="62">
                  <c:v>Line 62</c:v>
                </c:pt>
                <c:pt idx="63">
                  <c:v>Line 63</c:v>
                </c:pt>
              </c:strCache>
            </c:strRef>
          </c:cat>
          <c:val>
            <c:numRef>
              <c:f>libquantum!$B$31:$BM$31</c:f>
              <c:numCache>
                <c:formatCode>General</c:formatCode>
                <c:ptCount val="6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8.248779999999999E-3</c:v>
                </c:pt>
                <c:pt idx="5">
                  <c:v>4.1218399999999999E-3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4.1245599999999855E-3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4.12269E-3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5.3606000000000001E-2</c:v>
                </c:pt>
                <c:pt idx="22">
                  <c:v>0</c:v>
                </c:pt>
                <c:pt idx="23">
                  <c:v>4.1252399999999996E-3</c:v>
                </c:pt>
                <c:pt idx="24">
                  <c:v>0</c:v>
                </c:pt>
                <c:pt idx="25">
                  <c:v>4.1203099999999986E-3</c:v>
                </c:pt>
                <c:pt idx="26">
                  <c:v>0</c:v>
                </c:pt>
                <c:pt idx="27">
                  <c:v>0</c:v>
                </c:pt>
                <c:pt idx="28">
                  <c:v>2.0595599999999988E-2</c:v>
                </c:pt>
                <c:pt idx="29">
                  <c:v>0</c:v>
                </c:pt>
                <c:pt idx="30">
                  <c:v>99.686599999999999</c:v>
                </c:pt>
                <c:pt idx="31">
                  <c:v>4.1221799999999947E-2</c:v>
                </c:pt>
                <c:pt idx="32">
                  <c:v>1.6475099999999999E-2</c:v>
                </c:pt>
                <c:pt idx="33">
                  <c:v>4.1194600000000114E-3</c:v>
                </c:pt>
                <c:pt idx="34">
                  <c:v>2.0598999999999989E-2</c:v>
                </c:pt>
                <c:pt idx="35">
                  <c:v>0</c:v>
                </c:pt>
                <c:pt idx="36">
                  <c:v>8.2406300000000005E-3</c:v>
                </c:pt>
                <c:pt idx="37">
                  <c:v>0</c:v>
                </c:pt>
                <c:pt idx="38">
                  <c:v>0</c:v>
                </c:pt>
                <c:pt idx="39">
                  <c:v>8.2365500000000005E-3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4.12065E-3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4.1167500000000024E-3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</c:numCache>
            </c:numRef>
          </c:val>
        </c:ser>
        <c:ser>
          <c:idx val="30"/>
          <c:order val="30"/>
          <c:tx>
            <c:strRef>
              <c:f>libquantum!$A$32</c:f>
              <c:strCache>
                <c:ptCount val="1"/>
                <c:pt idx="0">
                  <c:v>Line 30</c:v>
                </c:pt>
              </c:strCache>
            </c:strRef>
          </c:tx>
          <c:cat>
            <c:strRef>
              <c:f>libquantum!$B$1:$BM$1</c:f>
              <c:strCache>
                <c:ptCount val="64"/>
                <c:pt idx="0">
                  <c:v>Line 0</c:v>
                </c:pt>
                <c:pt idx="1">
                  <c:v>Line 1</c:v>
                </c:pt>
                <c:pt idx="2">
                  <c:v>Line 2</c:v>
                </c:pt>
                <c:pt idx="3">
                  <c:v>Line 3</c:v>
                </c:pt>
                <c:pt idx="4">
                  <c:v>Line 4</c:v>
                </c:pt>
                <c:pt idx="5">
                  <c:v>Line 5</c:v>
                </c:pt>
                <c:pt idx="6">
                  <c:v>Line 6</c:v>
                </c:pt>
                <c:pt idx="7">
                  <c:v>Line 7</c:v>
                </c:pt>
                <c:pt idx="8">
                  <c:v>Line 8</c:v>
                </c:pt>
                <c:pt idx="9">
                  <c:v>Line 9</c:v>
                </c:pt>
                <c:pt idx="10">
                  <c:v>Line 10</c:v>
                </c:pt>
                <c:pt idx="11">
                  <c:v>Line 11</c:v>
                </c:pt>
                <c:pt idx="12">
                  <c:v>Line 12</c:v>
                </c:pt>
                <c:pt idx="13">
                  <c:v>Line 13</c:v>
                </c:pt>
                <c:pt idx="14">
                  <c:v>Line 14</c:v>
                </c:pt>
                <c:pt idx="15">
                  <c:v>Line 15</c:v>
                </c:pt>
                <c:pt idx="16">
                  <c:v>Line 16</c:v>
                </c:pt>
                <c:pt idx="17">
                  <c:v>Line 17</c:v>
                </c:pt>
                <c:pt idx="18">
                  <c:v>Line 18</c:v>
                </c:pt>
                <c:pt idx="19">
                  <c:v>Line 19</c:v>
                </c:pt>
                <c:pt idx="20">
                  <c:v>Line 20</c:v>
                </c:pt>
                <c:pt idx="21">
                  <c:v>Line 21</c:v>
                </c:pt>
                <c:pt idx="22">
                  <c:v>Line 22</c:v>
                </c:pt>
                <c:pt idx="23">
                  <c:v>Line 23</c:v>
                </c:pt>
                <c:pt idx="24">
                  <c:v>Line 24</c:v>
                </c:pt>
                <c:pt idx="25">
                  <c:v>Line 25</c:v>
                </c:pt>
                <c:pt idx="26">
                  <c:v>Line 26</c:v>
                </c:pt>
                <c:pt idx="27">
                  <c:v>Line 27</c:v>
                </c:pt>
                <c:pt idx="28">
                  <c:v>Line 28</c:v>
                </c:pt>
                <c:pt idx="29">
                  <c:v>Line 29</c:v>
                </c:pt>
                <c:pt idx="30">
                  <c:v>Line 30</c:v>
                </c:pt>
                <c:pt idx="31">
                  <c:v>Line 31</c:v>
                </c:pt>
                <c:pt idx="32">
                  <c:v>Line 32</c:v>
                </c:pt>
                <c:pt idx="33">
                  <c:v>Line 33</c:v>
                </c:pt>
                <c:pt idx="34">
                  <c:v>Line 34</c:v>
                </c:pt>
                <c:pt idx="35">
                  <c:v>Line 35</c:v>
                </c:pt>
                <c:pt idx="36">
                  <c:v>Line 36</c:v>
                </c:pt>
                <c:pt idx="37">
                  <c:v>Line 37</c:v>
                </c:pt>
                <c:pt idx="38">
                  <c:v>Line 38</c:v>
                </c:pt>
                <c:pt idx="39">
                  <c:v>Line 39</c:v>
                </c:pt>
                <c:pt idx="40">
                  <c:v>Line 40</c:v>
                </c:pt>
                <c:pt idx="41">
                  <c:v>Line 41</c:v>
                </c:pt>
                <c:pt idx="42">
                  <c:v>Line 42</c:v>
                </c:pt>
                <c:pt idx="43">
                  <c:v>Line 43</c:v>
                </c:pt>
                <c:pt idx="44">
                  <c:v>Line 44</c:v>
                </c:pt>
                <c:pt idx="45">
                  <c:v>Line 45</c:v>
                </c:pt>
                <c:pt idx="46">
                  <c:v>Line 46</c:v>
                </c:pt>
                <c:pt idx="47">
                  <c:v>Line 47</c:v>
                </c:pt>
                <c:pt idx="48">
                  <c:v>Line 48</c:v>
                </c:pt>
                <c:pt idx="49">
                  <c:v>Line 49</c:v>
                </c:pt>
                <c:pt idx="50">
                  <c:v>Line 50</c:v>
                </c:pt>
                <c:pt idx="51">
                  <c:v>Line 51</c:v>
                </c:pt>
                <c:pt idx="52">
                  <c:v>Line 52</c:v>
                </c:pt>
                <c:pt idx="53">
                  <c:v>Line 53</c:v>
                </c:pt>
                <c:pt idx="54">
                  <c:v>Line 54</c:v>
                </c:pt>
                <c:pt idx="55">
                  <c:v>Line 55</c:v>
                </c:pt>
                <c:pt idx="56">
                  <c:v>Line 56</c:v>
                </c:pt>
                <c:pt idx="57">
                  <c:v>Line 57</c:v>
                </c:pt>
                <c:pt idx="58">
                  <c:v>Line 58</c:v>
                </c:pt>
                <c:pt idx="59">
                  <c:v>Line 59</c:v>
                </c:pt>
                <c:pt idx="60">
                  <c:v>Line 60</c:v>
                </c:pt>
                <c:pt idx="61">
                  <c:v>Line 61</c:v>
                </c:pt>
                <c:pt idx="62">
                  <c:v>Line 62</c:v>
                </c:pt>
                <c:pt idx="63">
                  <c:v>Line 63</c:v>
                </c:pt>
              </c:strCache>
            </c:strRef>
          </c:cat>
          <c:val>
            <c:numRef>
              <c:f>libquantum!$B$32:$BM$32</c:f>
              <c:numCache>
                <c:formatCode>General</c:formatCode>
                <c:ptCount val="6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4.1194600000000114E-3</c:v>
                </c:pt>
                <c:pt idx="12">
                  <c:v>4.1191300000000004E-3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4.1196300000000104E-3</c:v>
                </c:pt>
                <c:pt idx="21">
                  <c:v>0</c:v>
                </c:pt>
                <c:pt idx="22">
                  <c:v>0</c:v>
                </c:pt>
                <c:pt idx="23">
                  <c:v>1.650100000000005E-2</c:v>
                </c:pt>
                <c:pt idx="24">
                  <c:v>0</c:v>
                </c:pt>
                <c:pt idx="25">
                  <c:v>2.0601600000000012E-2</c:v>
                </c:pt>
                <c:pt idx="26">
                  <c:v>4.1225199999999854E-3</c:v>
                </c:pt>
                <c:pt idx="27">
                  <c:v>0</c:v>
                </c:pt>
                <c:pt idx="28">
                  <c:v>0</c:v>
                </c:pt>
                <c:pt idx="29">
                  <c:v>1.6489400000000001E-2</c:v>
                </c:pt>
                <c:pt idx="30">
                  <c:v>0</c:v>
                </c:pt>
                <c:pt idx="31">
                  <c:v>99.748500000000007</c:v>
                </c:pt>
                <c:pt idx="32">
                  <c:v>8.2375700000000013E-3</c:v>
                </c:pt>
                <c:pt idx="33">
                  <c:v>0</c:v>
                </c:pt>
                <c:pt idx="34">
                  <c:v>8.2396100000000014E-3</c:v>
                </c:pt>
                <c:pt idx="35">
                  <c:v>1.6475799999999999E-2</c:v>
                </c:pt>
                <c:pt idx="36">
                  <c:v>4.1203099999999986E-3</c:v>
                </c:pt>
                <c:pt idx="37">
                  <c:v>0</c:v>
                </c:pt>
                <c:pt idx="38">
                  <c:v>2.0595599999999988E-2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4.1242199999999875E-3</c:v>
                </c:pt>
                <c:pt idx="47">
                  <c:v>4.1259199999999965E-3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4.1262599999999997E-3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</c:numCache>
            </c:numRef>
          </c:val>
        </c:ser>
        <c:ser>
          <c:idx val="31"/>
          <c:order val="31"/>
          <c:tx>
            <c:strRef>
              <c:f>libquantum!$A$33</c:f>
              <c:strCache>
                <c:ptCount val="1"/>
                <c:pt idx="0">
                  <c:v>Line 31</c:v>
                </c:pt>
              </c:strCache>
            </c:strRef>
          </c:tx>
          <c:cat>
            <c:strRef>
              <c:f>libquantum!$B$1:$BM$1</c:f>
              <c:strCache>
                <c:ptCount val="64"/>
                <c:pt idx="0">
                  <c:v>Line 0</c:v>
                </c:pt>
                <c:pt idx="1">
                  <c:v>Line 1</c:v>
                </c:pt>
                <c:pt idx="2">
                  <c:v>Line 2</c:v>
                </c:pt>
                <c:pt idx="3">
                  <c:v>Line 3</c:v>
                </c:pt>
                <c:pt idx="4">
                  <c:v>Line 4</c:v>
                </c:pt>
                <c:pt idx="5">
                  <c:v>Line 5</c:v>
                </c:pt>
                <c:pt idx="6">
                  <c:v>Line 6</c:v>
                </c:pt>
                <c:pt idx="7">
                  <c:v>Line 7</c:v>
                </c:pt>
                <c:pt idx="8">
                  <c:v>Line 8</c:v>
                </c:pt>
                <c:pt idx="9">
                  <c:v>Line 9</c:v>
                </c:pt>
                <c:pt idx="10">
                  <c:v>Line 10</c:v>
                </c:pt>
                <c:pt idx="11">
                  <c:v>Line 11</c:v>
                </c:pt>
                <c:pt idx="12">
                  <c:v>Line 12</c:v>
                </c:pt>
                <c:pt idx="13">
                  <c:v>Line 13</c:v>
                </c:pt>
                <c:pt idx="14">
                  <c:v>Line 14</c:v>
                </c:pt>
                <c:pt idx="15">
                  <c:v>Line 15</c:v>
                </c:pt>
                <c:pt idx="16">
                  <c:v>Line 16</c:v>
                </c:pt>
                <c:pt idx="17">
                  <c:v>Line 17</c:v>
                </c:pt>
                <c:pt idx="18">
                  <c:v>Line 18</c:v>
                </c:pt>
                <c:pt idx="19">
                  <c:v>Line 19</c:v>
                </c:pt>
                <c:pt idx="20">
                  <c:v>Line 20</c:v>
                </c:pt>
                <c:pt idx="21">
                  <c:v>Line 21</c:v>
                </c:pt>
                <c:pt idx="22">
                  <c:v>Line 22</c:v>
                </c:pt>
                <c:pt idx="23">
                  <c:v>Line 23</c:v>
                </c:pt>
                <c:pt idx="24">
                  <c:v>Line 24</c:v>
                </c:pt>
                <c:pt idx="25">
                  <c:v>Line 25</c:v>
                </c:pt>
                <c:pt idx="26">
                  <c:v>Line 26</c:v>
                </c:pt>
                <c:pt idx="27">
                  <c:v>Line 27</c:v>
                </c:pt>
                <c:pt idx="28">
                  <c:v>Line 28</c:v>
                </c:pt>
                <c:pt idx="29">
                  <c:v>Line 29</c:v>
                </c:pt>
                <c:pt idx="30">
                  <c:v>Line 30</c:v>
                </c:pt>
                <c:pt idx="31">
                  <c:v>Line 31</c:v>
                </c:pt>
                <c:pt idx="32">
                  <c:v>Line 32</c:v>
                </c:pt>
                <c:pt idx="33">
                  <c:v>Line 33</c:v>
                </c:pt>
                <c:pt idx="34">
                  <c:v>Line 34</c:v>
                </c:pt>
                <c:pt idx="35">
                  <c:v>Line 35</c:v>
                </c:pt>
                <c:pt idx="36">
                  <c:v>Line 36</c:v>
                </c:pt>
                <c:pt idx="37">
                  <c:v>Line 37</c:v>
                </c:pt>
                <c:pt idx="38">
                  <c:v>Line 38</c:v>
                </c:pt>
                <c:pt idx="39">
                  <c:v>Line 39</c:v>
                </c:pt>
                <c:pt idx="40">
                  <c:v>Line 40</c:v>
                </c:pt>
                <c:pt idx="41">
                  <c:v>Line 41</c:v>
                </c:pt>
                <c:pt idx="42">
                  <c:v>Line 42</c:v>
                </c:pt>
                <c:pt idx="43">
                  <c:v>Line 43</c:v>
                </c:pt>
                <c:pt idx="44">
                  <c:v>Line 44</c:v>
                </c:pt>
                <c:pt idx="45">
                  <c:v>Line 45</c:v>
                </c:pt>
                <c:pt idx="46">
                  <c:v>Line 46</c:v>
                </c:pt>
                <c:pt idx="47">
                  <c:v>Line 47</c:v>
                </c:pt>
                <c:pt idx="48">
                  <c:v>Line 48</c:v>
                </c:pt>
                <c:pt idx="49">
                  <c:v>Line 49</c:v>
                </c:pt>
                <c:pt idx="50">
                  <c:v>Line 50</c:v>
                </c:pt>
                <c:pt idx="51">
                  <c:v>Line 51</c:v>
                </c:pt>
                <c:pt idx="52">
                  <c:v>Line 52</c:v>
                </c:pt>
                <c:pt idx="53">
                  <c:v>Line 53</c:v>
                </c:pt>
                <c:pt idx="54">
                  <c:v>Line 54</c:v>
                </c:pt>
                <c:pt idx="55">
                  <c:v>Line 55</c:v>
                </c:pt>
                <c:pt idx="56">
                  <c:v>Line 56</c:v>
                </c:pt>
                <c:pt idx="57">
                  <c:v>Line 57</c:v>
                </c:pt>
                <c:pt idx="58">
                  <c:v>Line 58</c:v>
                </c:pt>
                <c:pt idx="59">
                  <c:v>Line 59</c:v>
                </c:pt>
                <c:pt idx="60">
                  <c:v>Line 60</c:v>
                </c:pt>
                <c:pt idx="61">
                  <c:v>Line 61</c:v>
                </c:pt>
                <c:pt idx="62">
                  <c:v>Line 62</c:v>
                </c:pt>
                <c:pt idx="63">
                  <c:v>Line 63</c:v>
                </c:pt>
              </c:strCache>
            </c:strRef>
          </c:cat>
          <c:val>
            <c:numRef>
              <c:f>libquantum!$B$33:$BM$33</c:f>
              <c:numCache>
                <c:formatCode>General</c:formatCode>
                <c:ptCount val="6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4.1194600000000114E-3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4.1235400000000002E-3</c:v>
                </c:pt>
                <c:pt idx="23">
                  <c:v>4.9502900000000134E-2</c:v>
                </c:pt>
                <c:pt idx="24">
                  <c:v>0</c:v>
                </c:pt>
                <c:pt idx="25">
                  <c:v>0</c:v>
                </c:pt>
                <c:pt idx="26">
                  <c:v>3.2980200000000091E-2</c:v>
                </c:pt>
                <c:pt idx="27">
                  <c:v>0</c:v>
                </c:pt>
                <c:pt idx="28">
                  <c:v>4.1191300000000004E-3</c:v>
                </c:pt>
                <c:pt idx="29">
                  <c:v>4.1223499999999995E-3</c:v>
                </c:pt>
                <c:pt idx="30">
                  <c:v>2.8864799999999993E-2</c:v>
                </c:pt>
                <c:pt idx="31">
                  <c:v>0</c:v>
                </c:pt>
                <c:pt idx="32">
                  <c:v>99.604600000000005</c:v>
                </c:pt>
                <c:pt idx="33">
                  <c:v>1.23584E-2</c:v>
                </c:pt>
                <c:pt idx="34">
                  <c:v>4.1198000000000033E-3</c:v>
                </c:pt>
                <c:pt idx="35">
                  <c:v>0</c:v>
                </c:pt>
                <c:pt idx="36">
                  <c:v>2.0601600000000012E-2</c:v>
                </c:pt>
                <c:pt idx="37">
                  <c:v>4.1186199999999999E-3</c:v>
                </c:pt>
                <c:pt idx="38">
                  <c:v>1.6476500000000043E-2</c:v>
                </c:pt>
                <c:pt idx="39">
                  <c:v>4.1182800000000002E-3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4.1174299999999966E-3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</c:numCache>
            </c:numRef>
          </c:val>
        </c:ser>
        <c:ser>
          <c:idx val="32"/>
          <c:order val="32"/>
          <c:tx>
            <c:strRef>
              <c:f>libquantum!$A$34</c:f>
              <c:strCache>
                <c:ptCount val="1"/>
                <c:pt idx="0">
                  <c:v>Line 32</c:v>
                </c:pt>
              </c:strCache>
            </c:strRef>
          </c:tx>
          <c:cat>
            <c:strRef>
              <c:f>libquantum!$B$1:$BM$1</c:f>
              <c:strCache>
                <c:ptCount val="64"/>
                <c:pt idx="0">
                  <c:v>Line 0</c:v>
                </c:pt>
                <c:pt idx="1">
                  <c:v>Line 1</c:v>
                </c:pt>
                <c:pt idx="2">
                  <c:v>Line 2</c:v>
                </c:pt>
                <c:pt idx="3">
                  <c:v>Line 3</c:v>
                </c:pt>
                <c:pt idx="4">
                  <c:v>Line 4</c:v>
                </c:pt>
                <c:pt idx="5">
                  <c:v>Line 5</c:v>
                </c:pt>
                <c:pt idx="6">
                  <c:v>Line 6</c:v>
                </c:pt>
                <c:pt idx="7">
                  <c:v>Line 7</c:v>
                </c:pt>
                <c:pt idx="8">
                  <c:v>Line 8</c:v>
                </c:pt>
                <c:pt idx="9">
                  <c:v>Line 9</c:v>
                </c:pt>
                <c:pt idx="10">
                  <c:v>Line 10</c:v>
                </c:pt>
                <c:pt idx="11">
                  <c:v>Line 11</c:v>
                </c:pt>
                <c:pt idx="12">
                  <c:v>Line 12</c:v>
                </c:pt>
                <c:pt idx="13">
                  <c:v>Line 13</c:v>
                </c:pt>
                <c:pt idx="14">
                  <c:v>Line 14</c:v>
                </c:pt>
                <c:pt idx="15">
                  <c:v>Line 15</c:v>
                </c:pt>
                <c:pt idx="16">
                  <c:v>Line 16</c:v>
                </c:pt>
                <c:pt idx="17">
                  <c:v>Line 17</c:v>
                </c:pt>
                <c:pt idx="18">
                  <c:v>Line 18</c:v>
                </c:pt>
                <c:pt idx="19">
                  <c:v>Line 19</c:v>
                </c:pt>
                <c:pt idx="20">
                  <c:v>Line 20</c:v>
                </c:pt>
                <c:pt idx="21">
                  <c:v>Line 21</c:v>
                </c:pt>
                <c:pt idx="22">
                  <c:v>Line 22</c:v>
                </c:pt>
                <c:pt idx="23">
                  <c:v>Line 23</c:v>
                </c:pt>
                <c:pt idx="24">
                  <c:v>Line 24</c:v>
                </c:pt>
                <c:pt idx="25">
                  <c:v>Line 25</c:v>
                </c:pt>
                <c:pt idx="26">
                  <c:v>Line 26</c:v>
                </c:pt>
                <c:pt idx="27">
                  <c:v>Line 27</c:v>
                </c:pt>
                <c:pt idx="28">
                  <c:v>Line 28</c:v>
                </c:pt>
                <c:pt idx="29">
                  <c:v>Line 29</c:v>
                </c:pt>
                <c:pt idx="30">
                  <c:v>Line 30</c:v>
                </c:pt>
                <c:pt idx="31">
                  <c:v>Line 31</c:v>
                </c:pt>
                <c:pt idx="32">
                  <c:v>Line 32</c:v>
                </c:pt>
                <c:pt idx="33">
                  <c:v>Line 33</c:v>
                </c:pt>
                <c:pt idx="34">
                  <c:v>Line 34</c:v>
                </c:pt>
                <c:pt idx="35">
                  <c:v>Line 35</c:v>
                </c:pt>
                <c:pt idx="36">
                  <c:v>Line 36</c:v>
                </c:pt>
                <c:pt idx="37">
                  <c:v>Line 37</c:v>
                </c:pt>
                <c:pt idx="38">
                  <c:v>Line 38</c:v>
                </c:pt>
                <c:pt idx="39">
                  <c:v>Line 39</c:v>
                </c:pt>
                <c:pt idx="40">
                  <c:v>Line 40</c:v>
                </c:pt>
                <c:pt idx="41">
                  <c:v>Line 41</c:v>
                </c:pt>
                <c:pt idx="42">
                  <c:v>Line 42</c:v>
                </c:pt>
                <c:pt idx="43">
                  <c:v>Line 43</c:v>
                </c:pt>
                <c:pt idx="44">
                  <c:v>Line 44</c:v>
                </c:pt>
                <c:pt idx="45">
                  <c:v>Line 45</c:v>
                </c:pt>
                <c:pt idx="46">
                  <c:v>Line 46</c:v>
                </c:pt>
                <c:pt idx="47">
                  <c:v>Line 47</c:v>
                </c:pt>
                <c:pt idx="48">
                  <c:v>Line 48</c:v>
                </c:pt>
                <c:pt idx="49">
                  <c:v>Line 49</c:v>
                </c:pt>
                <c:pt idx="50">
                  <c:v>Line 50</c:v>
                </c:pt>
                <c:pt idx="51">
                  <c:v>Line 51</c:v>
                </c:pt>
                <c:pt idx="52">
                  <c:v>Line 52</c:v>
                </c:pt>
                <c:pt idx="53">
                  <c:v>Line 53</c:v>
                </c:pt>
                <c:pt idx="54">
                  <c:v>Line 54</c:v>
                </c:pt>
                <c:pt idx="55">
                  <c:v>Line 55</c:v>
                </c:pt>
                <c:pt idx="56">
                  <c:v>Line 56</c:v>
                </c:pt>
                <c:pt idx="57">
                  <c:v>Line 57</c:v>
                </c:pt>
                <c:pt idx="58">
                  <c:v>Line 58</c:v>
                </c:pt>
                <c:pt idx="59">
                  <c:v>Line 59</c:v>
                </c:pt>
                <c:pt idx="60">
                  <c:v>Line 60</c:v>
                </c:pt>
                <c:pt idx="61">
                  <c:v>Line 61</c:v>
                </c:pt>
                <c:pt idx="62">
                  <c:v>Line 62</c:v>
                </c:pt>
                <c:pt idx="63">
                  <c:v>Line 63</c:v>
                </c:pt>
              </c:strCache>
            </c:strRef>
          </c:cat>
          <c:val>
            <c:numRef>
              <c:f>libquantum!$B$34:$BM$34</c:f>
              <c:numCache>
                <c:formatCode>General</c:formatCode>
                <c:ptCount val="64"/>
                <c:pt idx="0">
                  <c:v>4.12065E-3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4.1204799999999975E-3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4.1192900000000124E-3</c:v>
                </c:pt>
                <c:pt idx="25">
                  <c:v>0</c:v>
                </c:pt>
                <c:pt idx="26">
                  <c:v>0</c:v>
                </c:pt>
                <c:pt idx="27">
                  <c:v>4.1203099999999986E-2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4.1221799999999875E-3</c:v>
                </c:pt>
                <c:pt idx="32">
                  <c:v>0</c:v>
                </c:pt>
                <c:pt idx="33">
                  <c:v>99.666299999999993</c:v>
                </c:pt>
                <c:pt idx="34">
                  <c:v>4.9437600000000227E-2</c:v>
                </c:pt>
                <c:pt idx="35">
                  <c:v>4.1189599999999996E-3</c:v>
                </c:pt>
                <c:pt idx="36">
                  <c:v>1.2360900000000001E-2</c:v>
                </c:pt>
                <c:pt idx="37">
                  <c:v>1.6474500000000041E-2</c:v>
                </c:pt>
                <c:pt idx="38">
                  <c:v>1.6476500000000043E-2</c:v>
                </c:pt>
                <c:pt idx="39">
                  <c:v>4.1182800000000002E-3</c:v>
                </c:pt>
                <c:pt idx="40">
                  <c:v>4.5273099999999997E-2</c:v>
                </c:pt>
                <c:pt idx="41">
                  <c:v>0</c:v>
                </c:pt>
                <c:pt idx="42">
                  <c:v>2.8824399999999997E-2</c:v>
                </c:pt>
                <c:pt idx="43">
                  <c:v>1.6482600000000003E-2</c:v>
                </c:pt>
                <c:pt idx="44">
                  <c:v>0</c:v>
                </c:pt>
                <c:pt idx="45">
                  <c:v>0</c:v>
                </c:pt>
                <c:pt idx="46">
                  <c:v>4.1242199999999875E-3</c:v>
                </c:pt>
                <c:pt idx="47">
                  <c:v>0</c:v>
                </c:pt>
                <c:pt idx="48">
                  <c:v>4.12065E-3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8.2409699999999985E-3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6.99848E-2</c:v>
                </c:pt>
                <c:pt idx="57">
                  <c:v>4.1186199999999999E-3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</c:numCache>
            </c:numRef>
          </c:val>
        </c:ser>
        <c:ser>
          <c:idx val="33"/>
          <c:order val="33"/>
          <c:tx>
            <c:strRef>
              <c:f>libquantum!$A$35</c:f>
              <c:strCache>
                <c:ptCount val="1"/>
                <c:pt idx="0">
                  <c:v>Line 33</c:v>
                </c:pt>
              </c:strCache>
            </c:strRef>
          </c:tx>
          <c:cat>
            <c:strRef>
              <c:f>libquantum!$B$1:$BM$1</c:f>
              <c:strCache>
                <c:ptCount val="64"/>
                <c:pt idx="0">
                  <c:v>Line 0</c:v>
                </c:pt>
                <c:pt idx="1">
                  <c:v>Line 1</c:v>
                </c:pt>
                <c:pt idx="2">
                  <c:v>Line 2</c:v>
                </c:pt>
                <c:pt idx="3">
                  <c:v>Line 3</c:v>
                </c:pt>
                <c:pt idx="4">
                  <c:v>Line 4</c:v>
                </c:pt>
                <c:pt idx="5">
                  <c:v>Line 5</c:v>
                </c:pt>
                <c:pt idx="6">
                  <c:v>Line 6</c:v>
                </c:pt>
                <c:pt idx="7">
                  <c:v>Line 7</c:v>
                </c:pt>
                <c:pt idx="8">
                  <c:v>Line 8</c:v>
                </c:pt>
                <c:pt idx="9">
                  <c:v>Line 9</c:v>
                </c:pt>
                <c:pt idx="10">
                  <c:v>Line 10</c:v>
                </c:pt>
                <c:pt idx="11">
                  <c:v>Line 11</c:v>
                </c:pt>
                <c:pt idx="12">
                  <c:v>Line 12</c:v>
                </c:pt>
                <c:pt idx="13">
                  <c:v>Line 13</c:v>
                </c:pt>
                <c:pt idx="14">
                  <c:v>Line 14</c:v>
                </c:pt>
                <c:pt idx="15">
                  <c:v>Line 15</c:v>
                </c:pt>
                <c:pt idx="16">
                  <c:v>Line 16</c:v>
                </c:pt>
                <c:pt idx="17">
                  <c:v>Line 17</c:v>
                </c:pt>
                <c:pt idx="18">
                  <c:v>Line 18</c:v>
                </c:pt>
                <c:pt idx="19">
                  <c:v>Line 19</c:v>
                </c:pt>
                <c:pt idx="20">
                  <c:v>Line 20</c:v>
                </c:pt>
                <c:pt idx="21">
                  <c:v>Line 21</c:v>
                </c:pt>
                <c:pt idx="22">
                  <c:v>Line 22</c:v>
                </c:pt>
                <c:pt idx="23">
                  <c:v>Line 23</c:v>
                </c:pt>
                <c:pt idx="24">
                  <c:v>Line 24</c:v>
                </c:pt>
                <c:pt idx="25">
                  <c:v>Line 25</c:v>
                </c:pt>
                <c:pt idx="26">
                  <c:v>Line 26</c:v>
                </c:pt>
                <c:pt idx="27">
                  <c:v>Line 27</c:v>
                </c:pt>
                <c:pt idx="28">
                  <c:v>Line 28</c:v>
                </c:pt>
                <c:pt idx="29">
                  <c:v>Line 29</c:v>
                </c:pt>
                <c:pt idx="30">
                  <c:v>Line 30</c:v>
                </c:pt>
                <c:pt idx="31">
                  <c:v>Line 31</c:v>
                </c:pt>
                <c:pt idx="32">
                  <c:v>Line 32</c:v>
                </c:pt>
                <c:pt idx="33">
                  <c:v>Line 33</c:v>
                </c:pt>
                <c:pt idx="34">
                  <c:v>Line 34</c:v>
                </c:pt>
                <c:pt idx="35">
                  <c:v>Line 35</c:v>
                </c:pt>
                <c:pt idx="36">
                  <c:v>Line 36</c:v>
                </c:pt>
                <c:pt idx="37">
                  <c:v>Line 37</c:v>
                </c:pt>
                <c:pt idx="38">
                  <c:v>Line 38</c:v>
                </c:pt>
                <c:pt idx="39">
                  <c:v>Line 39</c:v>
                </c:pt>
                <c:pt idx="40">
                  <c:v>Line 40</c:v>
                </c:pt>
                <c:pt idx="41">
                  <c:v>Line 41</c:v>
                </c:pt>
                <c:pt idx="42">
                  <c:v>Line 42</c:v>
                </c:pt>
                <c:pt idx="43">
                  <c:v>Line 43</c:v>
                </c:pt>
                <c:pt idx="44">
                  <c:v>Line 44</c:v>
                </c:pt>
                <c:pt idx="45">
                  <c:v>Line 45</c:v>
                </c:pt>
                <c:pt idx="46">
                  <c:v>Line 46</c:v>
                </c:pt>
                <c:pt idx="47">
                  <c:v>Line 47</c:v>
                </c:pt>
                <c:pt idx="48">
                  <c:v>Line 48</c:v>
                </c:pt>
                <c:pt idx="49">
                  <c:v>Line 49</c:v>
                </c:pt>
                <c:pt idx="50">
                  <c:v>Line 50</c:v>
                </c:pt>
                <c:pt idx="51">
                  <c:v>Line 51</c:v>
                </c:pt>
                <c:pt idx="52">
                  <c:v>Line 52</c:v>
                </c:pt>
                <c:pt idx="53">
                  <c:v>Line 53</c:v>
                </c:pt>
                <c:pt idx="54">
                  <c:v>Line 54</c:v>
                </c:pt>
                <c:pt idx="55">
                  <c:v>Line 55</c:v>
                </c:pt>
                <c:pt idx="56">
                  <c:v>Line 56</c:v>
                </c:pt>
                <c:pt idx="57">
                  <c:v>Line 57</c:v>
                </c:pt>
                <c:pt idx="58">
                  <c:v>Line 58</c:v>
                </c:pt>
                <c:pt idx="59">
                  <c:v>Line 59</c:v>
                </c:pt>
                <c:pt idx="60">
                  <c:v>Line 60</c:v>
                </c:pt>
                <c:pt idx="61">
                  <c:v>Line 61</c:v>
                </c:pt>
                <c:pt idx="62">
                  <c:v>Line 62</c:v>
                </c:pt>
                <c:pt idx="63">
                  <c:v>Line 63</c:v>
                </c:pt>
              </c:strCache>
            </c:strRef>
          </c:cat>
          <c:val>
            <c:numRef>
              <c:f>libquantum!$B$35:$BM$35</c:f>
              <c:numCache>
                <c:formatCode>General</c:formatCode>
                <c:ptCount val="6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4.1191300000000004E-3</c:v>
                </c:pt>
                <c:pt idx="13">
                  <c:v>0</c:v>
                </c:pt>
                <c:pt idx="14">
                  <c:v>4.1208199999999955E-3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4.1189599999999996E-3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4.1203099999999986E-3</c:v>
                </c:pt>
                <c:pt idx="28">
                  <c:v>2.4714799999999978E-2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6.5900600000000004E-2</c:v>
                </c:pt>
                <c:pt idx="33">
                  <c:v>0</c:v>
                </c:pt>
                <c:pt idx="34">
                  <c:v>99.625099999999989</c:v>
                </c:pt>
                <c:pt idx="35">
                  <c:v>2.05948E-2</c:v>
                </c:pt>
                <c:pt idx="36">
                  <c:v>4.1203099999999986E-3</c:v>
                </c:pt>
                <c:pt idx="37">
                  <c:v>0</c:v>
                </c:pt>
                <c:pt idx="38">
                  <c:v>2.4714799999999978E-2</c:v>
                </c:pt>
                <c:pt idx="39">
                  <c:v>0</c:v>
                </c:pt>
                <c:pt idx="40">
                  <c:v>4.1157299999999997E-3</c:v>
                </c:pt>
                <c:pt idx="41">
                  <c:v>8.2297800000000004E-2</c:v>
                </c:pt>
                <c:pt idx="42">
                  <c:v>0</c:v>
                </c:pt>
                <c:pt idx="43">
                  <c:v>4.12065E-3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4.1186199999999999E-3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</c:numCache>
            </c:numRef>
          </c:val>
        </c:ser>
        <c:ser>
          <c:idx val="34"/>
          <c:order val="34"/>
          <c:tx>
            <c:strRef>
              <c:f>libquantum!$A$36</c:f>
              <c:strCache>
                <c:ptCount val="1"/>
                <c:pt idx="0">
                  <c:v>Line 34</c:v>
                </c:pt>
              </c:strCache>
            </c:strRef>
          </c:tx>
          <c:cat>
            <c:strRef>
              <c:f>libquantum!$B$1:$BM$1</c:f>
              <c:strCache>
                <c:ptCount val="64"/>
                <c:pt idx="0">
                  <c:v>Line 0</c:v>
                </c:pt>
                <c:pt idx="1">
                  <c:v>Line 1</c:v>
                </c:pt>
                <c:pt idx="2">
                  <c:v>Line 2</c:v>
                </c:pt>
                <c:pt idx="3">
                  <c:v>Line 3</c:v>
                </c:pt>
                <c:pt idx="4">
                  <c:v>Line 4</c:v>
                </c:pt>
                <c:pt idx="5">
                  <c:v>Line 5</c:v>
                </c:pt>
                <c:pt idx="6">
                  <c:v>Line 6</c:v>
                </c:pt>
                <c:pt idx="7">
                  <c:v>Line 7</c:v>
                </c:pt>
                <c:pt idx="8">
                  <c:v>Line 8</c:v>
                </c:pt>
                <c:pt idx="9">
                  <c:v>Line 9</c:v>
                </c:pt>
                <c:pt idx="10">
                  <c:v>Line 10</c:v>
                </c:pt>
                <c:pt idx="11">
                  <c:v>Line 11</c:v>
                </c:pt>
                <c:pt idx="12">
                  <c:v>Line 12</c:v>
                </c:pt>
                <c:pt idx="13">
                  <c:v>Line 13</c:v>
                </c:pt>
                <c:pt idx="14">
                  <c:v>Line 14</c:v>
                </c:pt>
                <c:pt idx="15">
                  <c:v>Line 15</c:v>
                </c:pt>
                <c:pt idx="16">
                  <c:v>Line 16</c:v>
                </c:pt>
                <c:pt idx="17">
                  <c:v>Line 17</c:v>
                </c:pt>
                <c:pt idx="18">
                  <c:v>Line 18</c:v>
                </c:pt>
                <c:pt idx="19">
                  <c:v>Line 19</c:v>
                </c:pt>
                <c:pt idx="20">
                  <c:v>Line 20</c:v>
                </c:pt>
                <c:pt idx="21">
                  <c:v>Line 21</c:v>
                </c:pt>
                <c:pt idx="22">
                  <c:v>Line 22</c:v>
                </c:pt>
                <c:pt idx="23">
                  <c:v>Line 23</c:v>
                </c:pt>
                <c:pt idx="24">
                  <c:v>Line 24</c:v>
                </c:pt>
                <c:pt idx="25">
                  <c:v>Line 25</c:v>
                </c:pt>
                <c:pt idx="26">
                  <c:v>Line 26</c:v>
                </c:pt>
                <c:pt idx="27">
                  <c:v>Line 27</c:v>
                </c:pt>
                <c:pt idx="28">
                  <c:v>Line 28</c:v>
                </c:pt>
                <c:pt idx="29">
                  <c:v>Line 29</c:v>
                </c:pt>
                <c:pt idx="30">
                  <c:v>Line 30</c:v>
                </c:pt>
                <c:pt idx="31">
                  <c:v>Line 31</c:v>
                </c:pt>
                <c:pt idx="32">
                  <c:v>Line 32</c:v>
                </c:pt>
                <c:pt idx="33">
                  <c:v>Line 33</c:v>
                </c:pt>
                <c:pt idx="34">
                  <c:v>Line 34</c:v>
                </c:pt>
                <c:pt idx="35">
                  <c:v>Line 35</c:v>
                </c:pt>
                <c:pt idx="36">
                  <c:v>Line 36</c:v>
                </c:pt>
                <c:pt idx="37">
                  <c:v>Line 37</c:v>
                </c:pt>
                <c:pt idx="38">
                  <c:v>Line 38</c:v>
                </c:pt>
                <c:pt idx="39">
                  <c:v>Line 39</c:v>
                </c:pt>
                <c:pt idx="40">
                  <c:v>Line 40</c:v>
                </c:pt>
                <c:pt idx="41">
                  <c:v>Line 41</c:v>
                </c:pt>
                <c:pt idx="42">
                  <c:v>Line 42</c:v>
                </c:pt>
                <c:pt idx="43">
                  <c:v>Line 43</c:v>
                </c:pt>
                <c:pt idx="44">
                  <c:v>Line 44</c:v>
                </c:pt>
                <c:pt idx="45">
                  <c:v>Line 45</c:v>
                </c:pt>
                <c:pt idx="46">
                  <c:v>Line 46</c:v>
                </c:pt>
                <c:pt idx="47">
                  <c:v>Line 47</c:v>
                </c:pt>
                <c:pt idx="48">
                  <c:v>Line 48</c:v>
                </c:pt>
                <c:pt idx="49">
                  <c:v>Line 49</c:v>
                </c:pt>
                <c:pt idx="50">
                  <c:v>Line 50</c:v>
                </c:pt>
                <c:pt idx="51">
                  <c:v>Line 51</c:v>
                </c:pt>
                <c:pt idx="52">
                  <c:v>Line 52</c:v>
                </c:pt>
                <c:pt idx="53">
                  <c:v>Line 53</c:v>
                </c:pt>
                <c:pt idx="54">
                  <c:v>Line 54</c:v>
                </c:pt>
                <c:pt idx="55">
                  <c:v>Line 55</c:v>
                </c:pt>
                <c:pt idx="56">
                  <c:v>Line 56</c:v>
                </c:pt>
                <c:pt idx="57">
                  <c:v>Line 57</c:v>
                </c:pt>
                <c:pt idx="58">
                  <c:v>Line 58</c:v>
                </c:pt>
                <c:pt idx="59">
                  <c:v>Line 59</c:v>
                </c:pt>
                <c:pt idx="60">
                  <c:v>Line 60</c:v>
                </c:pt>
                <c:pt idx="61">
                  <c:v>Line 61</c:v>
                </c:pt>
                <c:pt idx="62">
                  <c:v>Line 62</c:v>
                </c:pt>
                <c:pt idx="63">
                  <c:v>Line 63</c:v>
                </c:pt>
              </c:strCache>
            </c:strRef>
          </c:cat>
          <c:val>
            <c:numRef>
              <c:f>libquantum!$B$36:$BM$36</c:f>
              <c:numCache>
                <c:formatCode>General</c:formatCode>
                <c:ptCount val="64"/>
                <c:pt idx="0">
                  <c:v>0</c:v>
                </c:pt>
                <c:pt idx="1">
                  <c:v>0</c:v>
                </c:pt>
                <c:pt idx="2">
                  <c:v>4.1231999999999996E-3</c:v>
                </c:pt>
                <c:pt idx="3">
                  <c:v>0</c:v>
                </c:pt>
                <c:pt idx="4">
                  <c:v>0</c:v>
                </c:pt>
                <c:pt idx="5">
                  <c:v>4.1218399999999999E-3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4.1196300000000104E-3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4.1235400000000002E-3</c:v>
                </c:pt>
                <c:pt idx="31">
                  <c:v>0</c:v>
                </c:pt>
                <c:pt idx="32">
                  <c:v>8.2375700000000013E-3</c:v>
                </c:pt>
                <c:pt idx="33">
                  <c:v>4.1194600000000114E-3</c:v>
                </c:pt>
                <c:pt idx="34">
                  <c:v>0</c:v>
                </c:pt>
                <c:pt idx="35">
                  <c:v>99.6952</c:v>
                </c:pt>
                <c:pt idx="36">
                  <c:v>2.4721900000000002E-2</c:v>
                </c:pt>
                <c:pt idx="37">
                  <c:v>8.2372300000000016E-3</c:v>
                </c:pt>
                <c:pt idx="38">
                  <c:v>8.238249999999999E-3</c:v>
                </c:pt>
                <c:pt idx="39">
                  <c:v>2.0591399999999999E-2</c:v>
                </c:pt>
                <c:pt idx="40">
                  <c:v>8.2314700000000011E-3</c:v>
                </c:pt>
                <c:pt idx="41">
                  <c:v>0</c:v>
                </c:pt>
                <c:pt idx="42">
                  <c:v>4.9413200000000226E-2</c:v>
                </c:pt>
                <c:pt idx="43">
                  <c:v>0</c:v>
                </c:pt>
                <c:pt idx="44">
                  <c:v>4.1174299999999976E-2</c:v>
                </c:pt>
                <c:pt idx="45">
                  <c:v>8.2450400000000004E-3</c:v>
                </c:pt>
                <c:pt idx="46">
                  <c:v>0</c:v>
                </c:pt>
                <c:pt idx="47">
                  <c:v>0</c:v>
                </c:pt>
                <c:pt idx="48">
                  <c:v>4.12065E-3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2.471170000000001E-2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</c:numCache>
            </c:numRef>
          </c:val>
        </c:ser>
        <c:ser>
          <c:idx val="35"/>
          <c:order val="35"/>
          <c:tx>
            <c:strRef>
              <c:f>libquantum!$A$37</c:f>
              <c:strCache>
                <c:ptCount val="1"/>
                <c:pt idx="0">
                  <c:v>Line 35</c:v>
                </c:pt>
              </c:strCache>
            </c:strRef>
          </c:tx>
          <c:cat>
            <c:strRef>
              <c:f>libquantum!$B$1:$BM$1</c:f>
              <c:strCache>
                <c:ptCount val="64"/>
                <c:pt idx="0">
                  <c:v>Line 0</c:v>
                </c:pt>
                <c:pt idx="1">
                  <c:v>Line 1</c:v>
                </c:pt>
                <c:pt idx="2">
                  <c:v>Line 2</c:v>
                </c:pt>
                <c:pt idx="3">
                  <c:v>Line 3</c:v>
                </c:pt>
                <c:pt idx="4">
                  <c:v>Line 4</c:v>
                </c:pt>
                <c:pt idx="5">
                  <c:v>Line 5</c:v>
                </c:pt>
                <c:pt idx="6">
                  <c:v>Line 6</c:v>
                </c:pt>
                <c:pt idx="7">
                  <c:v>Line 7</c:v>
                </c:pt>
                <c:pt idx="8">
                  <c:v>Line 8</c:v>
                </c:pt>
                <c:pt idx="9">
                  <c:v>Line 9</c:v>
                </c:pt>
                <c:pt idx="10">
                  <c:v>Line 10</c:v>
                </c:pt>
                <c:pt idx="11">
                  <c:v>Line 11</c:v>
                </c:pt>
                <c:pt idx="12">
                  <c:v>Line 12</c:v>
                </c:pt>
                <c:pt idx="13">
                  <c:v>Line 13</c:v>
                </c:pt>
                <c:pt idx="14">
                  <c:v>Line 14</c:v>
                </c:pt>
                <c:pt idx="15">
                  <c:v>Line 15</c:v>
                </c:pt>
                <c:pt idx="16">
                  <c:v>Line 16</c:v>
                </c:pt>
                <c:pt idx="17">
                  <c:v>Line 17</c:v>
                </c:pt>
                <c:pt idx="18">
                  <c:v>Line 18</c:v>
                </c:pt>
                <c:pt idx="19">
                  <c:v>Line 19</c:v>
                </c:pt>
                <c:pt idx="20">
                  <c:v>Line 20</c:v>
                </c:pt>
                <c:pt idx="21">
                  <c:v>Line 21</c:v>
                </c:pt>
                <c:pt idx="22">
                  <c:v>Line 22</c:v>
                </c:pt>
                <c:pt idx="23">
                  <c:v>Line 23</c:v>
                </c:pt>
                <c:pt idx="24">
                  <c:v>Line 24</c:v>
                </c:pt>
                <c:pt idx="25">
                  <c:v>Line 25</c:v>
                </c:pt>
                <c:pt idx="26">
                  <c:v>Line 26</c:v>
                </c:pt>
                <c:pt idx="27">
                  <c:v>Line 27</c:v>
                </c:pt>
                <c:pt idx="28">
                  <c:v>Line 28</c:v>
                </c:pt>
                <c:pt idx="29">
                  <c:v>Line 29</c:v>
                </c:pt>
                <c:pt idx="30">
                  <c:v>Line 30</c:v>
                </c:pt>
                <c:pt idx="31">
                  <c:v>Line 31</c:v>
                </c:pt>
                <c:pt idx="32">
                  <c:v>Line 32</c:v>
                </c:pt>
                <c:pt idx="33">
                  <c:v>Line 33</c:v>
                </c:pt>
                <c:pt idx="34">
                  <c:v>Line 34</c:v>
                </c:pt>
                <c:pt idx="35">
                  <c:v>Line 35</c:v>
                </c:pt>
                <c:pt idx="36">
                  <c:v>Line 36</c:v>
                </c:pt>
                <c:pt idx="37">
                  <c:v>Line 37</c:v>
                </c:pt>
                <c:pt idx="38">
                  <c:v>Line 38</c:v>
                </c:pt>
                <c:pt idx="39">
                  <c:v>Line 39</c:v>
                </c:pt>
                <c:pt idx="40">
                  <c:v>Line 40</c:v>
                </c:pt>
                <c:pt idx="41">
                  <c:v>Line 41</c:v>
                </c:pt>
                <c:pt idx="42">
                  <c:v>Line 42</c:v>
                </c:pt>
                <c:pt idx="43">
                  <c:v>Line 43</c:v>
                </c:pt>
                <c:pt idx="44">
                  <c:v>Line 44</c:v>
                </c:pt>
                <c:pt idx="45">
                  <c:v>Line 45</c:v>
                </c:pt>
                <c:pt idx="46">
                  <c:v>Line 46</c:v>
                </c:pt>
                <c:pt idx="47">
                  <c:v>Line 47</c:v>
                </c:pt>
                <c:pt idx="48">
                  <c:v>Line 48</c:v>
                </c:pt>
                <c:pt idx="49">
                  <c:v>Line 49</c:v>
                </c:pt>
                <c:pt idx="50">
                  <c:v>Line 50</c:v>
                </c:pt>
                <c:pt idx="51">
                  <c:v>Line 51</c:v>
                </c:pt>
                <c:pt idx="52">
                  <c:v>Line 52</c:v>
                </c:pt>
                <c:pt idx="53">
                  <c:v>Line 53</c:v>
                </c:pt>
                <c:pt idx="54">
                  <c:v>Line 54</c:v>
                </c:pt>
                <c:pt idx="55">
                  <c:v>Line 55</c:v>
                </c:pt>
                <c:pt idx="56">
                  <c:v>Line 56</c:v>
                </c:pt>
                <c:pt idx="57">
                  <c:v>Line 57</c:v>
                </c:pt>
                <c:pt idx="58">
                  <c:v>Line 58</c:v>
                </c:pt>
                <c:pt idx="59">
                  <c:v>Line 59</c:v>
                </c:pt>
                <c:pt idx="60">
                  <c:v>Line 60</c:v>
                </c:pt>
                <c:pt idx="61">
                  <c:v>Line 61</c:v>
                </c:pt>
                <c:pt idx="62">
                  <c:v>Line 62</c:v>
                </c:pt>
                <c:pt idx="63">
                  <c:v>Line 63</c:v>
                </c:pt>
              </c:strCache>
            </c:strRef>
          </c:cat>
          <c:val>
            <c:numRef>
              <c:f>libquantum!$B$37:$BM$37</c:f>
              <c:numCache>
                <c:formatCode>General</c:formatCode>
                <c:ptCount val="64"/>
                <c:pt idx="0">
                  <c:v>0</c:v>
                </c:pt>
                <c:pt idx="1">
                  <c:v>4.1165799999999999E-3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4.11641E-3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4.1186199999999999E-3</c:v>
                </c:pt>
                <c:pt idx="14">
                  <c:v>0</c:v>
                </c:pt>
                <c:pt idx="15">
                  <c:v>0</c:v>
                </c:pt>
                <c:pt idx="16">
                  <c:v>4.1186199999999999E-3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2.0612599999999988E-2</c:v>
                </c:pt>
                <c:pt idx="27">
                  <c:v>0</c:v>
                </c:pt>
                <c:pt idx="28">
                  <c:v>0</c:v>
                </c:pt>
                <c:pt idx="29">
                  <c:v>4.1223499999999995E-3</c:v>
                </c:pt>
                <c:pt idx="30">
                  <c:v>0</c:v>
                </c:pt>
                <c:pt idx="31">
                  <c:v>0</c:v>
                </c:pt>
                <c:pt idx="32">
                  <c:v>4.1187899999999998E-3</c:v>
                </c:pt>
                <c:pt idx="33">
                  <c:v>8.2389300000000002E-3</c:v>
                </c:pt>
                <c:pt idx="34">
                  <c:v>6.5916900000000209E-2</c:v>
                </c:pt>
                <c:pt idx="35">
                  <c:v>0</c:v>
                </c:pt>
                <c:pt idx="36">
                  <c:v>99.670399999999958</c:v>
                </c:pt>
                <c:pt idx="37">
                  <c:v>2.059310000000001E-2</c:v>
                </c:pt>
                <c:pt idx="38">
                  <c:v>4.1191300000000004E-3</c:v>
                </c:pt>
                <c:pt idx="39">
                  <c:v>0</c:v>
                </c:pt>
                <c:pt idx="40">
                  <c:v>2.4694399999999998E-2</c:v>
                </c:pt>
                <c:pt idx="41">
                  <c:v>0</c:v>
                </c:pt>
                <c:pt idx="42">
                  <c:v>3.2942100000000002E-2</c:v>
                </c:pt>
                <c:pt idx="43">
                  <c:v>4.12065E-3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4.1191300000000004E-3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4.1264299999999995E-3</c:v>
                </c:pt>
                <c:pt idx="63">
                  <c:v>0</c:v>
                </c:pt>
              </c:numCache>
            </c:numRef>
          </c:val>
        </c:ser>
        <c:ser>
          <c:idx val="36"/>
          <c:order val="36"/>
          <c:tx>
            <c:strRef>
              <c:f>libquantum!$A$38</c:f>
              <c:strCache>
                <c:ptCount val="1"/>
                <c:pt idx="0">
                  <c:v>Line 36</c:v>
                </c:pt>
              </c:strCache>
            </c:strRef>
          </c:tx>
          <c:cat>
            <c:strRef>
              <c:f>libquantum!$B$1:$BM$1</c:f>
              <c:strCache>
                <c:ptCount val="64"/>
                <c:pt idx="0">
                  <c:v>Line 0</c:v>
                </c:pt>
                <c:pt idx="1">
                  <c:v>Line 1</c:v>
                </c:pt>
                <c:pt idx="2">
                  <c:v>Line 2</c:v>
                </c:pt>
                <c:pt idx="3">
                  <c:v>Line 3</c:v>
                </c:pt>
                <c:pt idx="4">
                  <c:v>Line 4</c:v>
                </c:pt>
                <c:pt idx="5">
                  <c:v>Line 5</c:v>
                </c:pt>
                <c:pt idx="6">
                  <c:v>Line 6</c:v>
                </c:pt>
                <c:pt idx="7">
                  <c:v>Line 7</c:v>
                </c:pt>
                <c:pt idx="8">
                  <c:v>Line 8</c:v>
                </c:pt>
                <c:pt idx="9">
                  <c:v>Line 9</c:v>
                </c:pt>
                <c:pt idx="10">
                  <c:v>Line 10</c:v>
                </c:pt>
                <c:pt idx="11">
                  <c:v>Line 11</c:v>
                </c:pt>
                <c:pt idx="12">
                  <c:v>Line 12</c:v>
                </c:pt>
                <c:pt idx="13">
                  <c:v>Line 13</c:v>
                </c:pt>
                <c:pt idx="14">
                  <c:v>Line 14</c:v>
                </c:pt>
                <c:pt idx="15">
                  <c:v>Line 15</c:v>
                </c:pt>
                <c:pt idx="16">
                  <c:v>Line 16</c:v>
                </c:pt>
                <c:pt idx="17">
                  <c:v>Line 17</c:v>
                </c:pt>
                <c:pt idx="18">
                  <c:v>Line 18</c:v>
                </c:pt>
                <c:pt idx="19">
                  <c:v>Line 19</c:v>
                </c:pt>
                <c:pt idx="20">
                  <c:v>Line 20</c:v>
                </c:pt>
                <c:pt idx="21">
                  <c:v>Line 21</c:v>
                </c:pt>
                <c:pt idx="22">
                  <c:v>Line 22</c:v>
                </c:pt>
                <c:pt idx="23">
                  <c:v>Line 23</c:v>
                </c:pt>
                <c:pt idx="24">
                  <c:v>Line 24</c:v>
                </c:pt>
                <c:pt idx="25">
                  <c:v>Line 25</c:v>
                </c:pt>
                <c:pt idx="26">
                  <c:v>Line 26</c:v>
                </c:pt>
                <c:pt idx="27">
                  <c:v>Line 27</c:v>
                </c:pt>
                <c:pt idx="28">
                  <c:v>Line 28</c:v>
                </c:pt>
                <c:pt idx="29">
                  <c:v>Line 29</c:v>
                </c:pt>
                <c:pt idx="30">
                  <c:v>Line 30</c:v>
                </c:pt>
                <c:pt idx="31">
                  <c:v>Line 31</c:v>
                </c:pt>
                <c:pt idx="32">
                  <c:v>Line 32</c:v>
                </c:pt>
                <c:pt idx="33">
                  <c:v>Line 33</c:v>
                </c:pt>
                <c:pt idx="34">
                  <c:v>Line 34</c:v>
                </c:pt>
                <c:pt idx="35">
                  <c:v>Line 35</c:v>
                </c:pt>
                <c:pt idx="36">
                  <c:v>Line 36</c:v>
                </c:pt>
                <c:pt idx="37">
                  <c:v>Line 37</c:v>
                </c:pt>
                <c:pt idx="38">
                  <c:v>Line 38</c:v>
                </c:pt>
                <c:pt idx="39">
                  <c:v>Line 39</c:v>
                </c:pt>
                <c:pt idx="40">
                  <c:v>Line 40</c:v>
                </c:pt>
                <c:pt idx="41">
                  <c:v>Line 41</c:v>
                </c:pt>
                <c:pt idx="42">
                  <c:v>Line 42</c:v>
                </c:pt>
                <c:pt idx="43">
                  <c:v>Line 43</c:v>
                </c:pt>
                <c:pt idx="44">
                  <c:v>Line 44</c:v>
                </c:pt>
                <c:pt idx="45">
                  <c:v>Line 45</c:v>
                </c:pt>
                <c:pt idx="46">
                  <c:v>Line 46</c:v>
                </c:pt>
                <c:pt idx="47">
                  <c:v>Line 47</c:v>
                </c:pt>
                <c:pt idx="48">
                  <c:v>Line 48</c:v>
                </c:pt>
                <c:pt idx="49">
                  <c:v>Line 49</c:v>
                </c:pt>
                <c:pt idx="50">
                  <c:v>Line 50</c:v>
                </c:pt>
                <c:pt idx="51">
                  <c:v>Line 51</c:v>
                </c:pt>
                <c:pt idx="52">
                  <c:v>Line 52</c:v>
                </c:pt>
                <c:pt idx="53">
                  <c:v>Line 53</c:v>
                </c:pt>
                <c:pt idx="54">
                  <c:v>Line 54</c:v>
                </c:pt>
                <c:pt idx="55">
                  <c:v>Line 55</c:v>
                </c:pt>
                <c:pt idx="56">
                  <c:v>Line 56</c:v>
                </c:pt>
                <c:pt idx="57">
                  <c:v>Line 57</c:v>
                </c:pt>
                <c:pt idx="58">
                  <c:v>Line 58</c:v>
                </c:pt>
                <c:pt idx="59">
                  <c:v>Line 59</c:v>
                </c:pt>
                <c:pt idx="60">
                  <c:v>Line 60</c:v>
                </c:pt>
                <c:pt idx="61">
                  <c:v>Line 61</c:v>
                </c:pt>
                <c:pt idx="62">
                  <c:v>Line 62</c:v>
                </c:pt>
                <c:pt idx="63">
                  <c:v>Line 63</c:v>
                </c:pt>
              </c:strCache>
            </c:strRef>
          </c:cat>
          <c:val>
            <c:numRef>
              <c:f>libquantum!$B$38:$BM$38</c:f>
              <c:numCache>
                <c:formatCode>General</c:formatCode>
                <c:ptCount val="6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4.1194600000000114E-3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4.12269E-3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4.1189599999999996E-3</c:v>
                </c:pt>
                <c:pt idx="20">
                  <c:v>4.1196300000000104E-3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4.1225199999999854E-3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4.1235400000000002E-3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4.1198000000000033E-3</c:v>
                </c:pt>
                <c:pt idx="35">
                  <c:v>8.2379100000000011E-3</c:v>
                </c:pt>
                <c:pt idx="36">
                  <c:v>0</c:v>
                </c:pt>
                <c:pt idx="37">
                  <c:v>99.6952</c:v>
                </c:pt>
                <c:pt idx="38">
                  <c:v>1.2357399999999998E-2</c:v>
                </c:pt>
                <c:pt idx="39">
                  <c:v>8.2365500000000005E-3</c:v>
                </c:pt>
                <c:pt idx="40">
                  <c:v>0</c:v>
                </c:pt>
                <c:pt idx="41">
                  <c:v>2.4689300000000084E-2</c:v>
                </c:pt>
                <c:pt idx="42">
                  <c:v>1.2353299999999998E-2</c:v>
                </c:pt>
                <c:pt idx="43">
                  <c:v>0</c:v>
                </c:pt>
                <c:pt idx="44">
                  <c:v>5.7644000000000001E-2</c:v>
                </c:pt>
                <c:pt idx="45">
                  <c:v>0</c:v>
                </c:pt>
                <c:pt idx="46">
                  <c:v>3.2993800000000052E-2</c:v>
                </c:pt>
                <c:pt idx="47">
                  <c:v>8.2518500000000015E-3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4.1191300000000004E-3</c:v>
                </c:pt>
                <c:pt idx="52">
                  <c:v>8.2409699999999985E-3</c:v>
                </c:pt>
                <c:pt idx="53">
                  <c:v>0</c:v>
                </c:pt>
                <c:pt idx="54">
                  <c:v>4.1223499999999995E-3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</c:numCache>
            </c:numRef>
          </c:val>
        </c:ser>
        <c:ser>
          <c:idx val="37"/>
          <c:order val="37"/>
          <c:tx>
            <c:strRef>
              <c:f>libquantum!$A$39</c:f>
              <c:strCache>
                <c:ptCount val="1"/>
                <c:pt idx="0">
                  <c:v>Line 37</c:v>
                </c:pt>
              </c:strCache>
            </c:strRef>
          </c:tx>
          <c:cat>
            <c:strRef>
              <c:f>libquantum!$B$1:$BM$1</c:f>
              <c:strCache>
                <c:ptCount val="64"/>
                <c:pt idx="0">
                  <c:v>Line 0</c:v>
                </c:pt>
                <c:pt idx="1">
                  <c:v>Line 1</c:v>
                </c:pt>
                <c:pt idx="2">
                  <c:v>Line 2</c:v>
                </c:pt>
                <c:pt idx="3">
                  <c:v>Line 3</c:v>
                </c:pt>
                <c:pt idx="4">
                  <c:v>Line 4</c:v>
                </c:pt>
                <c:pt idx="5">
                  <c:v>Line 5</c:v>
                </c:pt>
                <c:pt idx="6">
                  <c:v>Line 6</c:v>
                </c:pt>
                <c:pt idx="7">
                  <c:v>Line 7</c:v>
                </c:pt>
                <c:pt idx="8">
                  <c:v>Line 8</c:v>
                </c:pt>
                <c:pt idx="9">
                  <c:v>Line 9</c:v>
                </c:pt>
                <c:pt idx="10">
                  <c:v>Line 10</c:v>
                </c:pt>
                <c:pt idx="11">
                  <c:v>Line 11</c:v>
                </c:pt>
                <c:pt idx="12">
                  <c:v>Line 12</c:v>
                </c:pt>
                <c:pt idx="13">
                  <c:v>Line 13</c:v>
                </c:pt>
                <c:pt idx="14">
                  <c:v>Line 14</c:v>
                </c:pt>
                <c:pt idx="15">
                  <c:v>Line 15</c:v>
                </c:pt>
                <c:pt idx="16">
                  <c:v>Line 16</c:v>
                </c:pt>
                <c:pt idx="17">
                  <c:v>Line 17</c:v>
                </c:pt>
                <c:pt idx="18">
                  <c:v>Line 18</c:v>
                </c:pt>
                <c:pt idx="19">
                  <c:v>Line 19</c:v>
                </c:pt>
                <c:pt idx="20">
                  <c:v>Line 20</c:v>
                </c:pt>
                <c:pt idx="21">
                  <c:v>Line 21</c:v>
                </c:pt>
                <c:pt idx="22">
                  <c:v>Line 22</c:v>
                </c:pt>
                <c:pt idx="23">
                  <c:v>Line 23</c:v>
                </c:pt>
                <c:pt idx="24">
                  <c:v>Line 24</c:v>
                </c:pt>
                <c:pt idx="25">
                  <c:v>Line 25</c:v>
                </c:pt>
                <c:pt idx="26">
                  <c:v>Line 26</c:v>
                </c:pt>
                <c:pt idx="27">
                  <c:v>Line 27</c:v>
                </c:pt>
                <c:pt idx="28">
                  <c:v>Line 28</c:v>
                </c:pt>
                <c:pt idx="29">
                  <c:v>Line 29</c:v>
                </c:pt>
                <c:pt idx="30">
                  <c:v>Line 30</c:v>
                </c:pt>
                <c:pt idx="31">
                  <c:v>Line 31</c:v>
                </c:pt>
                <c:pt idx="32">
                  <c:v>Line 32</c:v>
                </c:pt>
                <c:pt idx="33">
                  <c:v>Line 33</c:v>
                </c:pt>
                <c:pt idx="34">
                  <c:v>Line 34</c:v>
                </c:pt>
                <c:pt idx="35">
                  <c:v>Line 35</c:v>
                </c:pt>
                <c:pt idx="36">
                  <c:v>Line 36</c:v>
                </c:pt>
                <c:pt idx="37">
                  <c:v>Line 37</c:v>
                </c:pt>
                <c:pt idx="38">
                  <c:v>Line 38</c:v>
                </c:pt>
                <c:pt idx="39">
                  <c:v>Line 39</c:v>
                </c:pt>
                <c:pt idx="40">
                  <c:v>Line 40</c:v>
                </c:pt>
                <c:pt idx="41">
                  <c:v>Line 41</c:v>
                </c:pt>
                <c:pt idx="42">
                  <c:v>Line 42</c:v>
                </c:pt>
                <c:pt idx="43">
                  <c:v>Line 43</c:v>
                </c:pt>
                <c:pt idx="44">
                  <c:v>Line 44</c:v>
                </c:pt>
                <c:pt idx="45">
                  <c:v>Line 45</c:v>
                </c:pt>
                <c:pt idx="46">
                  <c:v>Line 46</c:v>
                </c:pt>
                <c:pt idx="47">
                  <c:v>Line 47</c:v>
                </c:pt>
                <c:pt idx="48">
                  <c:v>Line 48</c:v>
                </c:pt>
                <c:pt idx="49">
                  <c:v>Line 49</c:v>
                </c:pt>
                <c:pt idx="50">
                  <c:v>Line 50</c:v>
                </c:pt>
                <c:pt idx="51">
                  <c:v>Line 51</c:v>
                </c:pt>
                <c:pt idx="52">
                  <c:v>Line 52</c:v>
                </c:pt>
                <c:pt idx="53">
                  <c:v>Line 53</c:v>
                </c:pt>
                <c:pt idx="54">
                  <c:v>Line 54</c:v>
                </c:pt>
                <c:pt idx="55">
                  <c:v>Line 55</c:v>
                </c:pt>
                <c:pt idx="56">
                  <c:v>Line 56</c:v>
                </c:pt>
                <c:pt idx="57">
                  <c:v>Line 57</c:v>
                </c:pt>
                <c:pt idx="58">
                  <c:v>Line 58</c:v>
                </c:pt>
                <c:pt idx="59">
                  <c:v>Line 59</c:v>
                </c:pt>
                <c:pt idx="60">
                  <c:v>Line 60</c:v>
                </c:pt>
                <c:pt idx="61">
                  <c:v>Line 61</c:v>
                </c:pt>
                <c:pt idx="62">
                  <c:v>Line 62</c:v>
                </c:pt>
                <c:pt idx="63">
                  <c:v>Line 63</c:v>
                </c:pt>
              </c:strCache>
            </c:strRef>
          </c:cat>
          <c:val>
            <c:numRef>
              <c:f>libquantum!$B$39:$BM$39</c:f>
              <c:numCache>
                <c:formatCode>General</c:formatCode>
                <c:ptCount val="6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4.1252399999999996E-3</c:v>
                </c:pt>
                <c:pt idx="24">
                  <c:v>0</c:v>
                </c:pt>
                <c:pt idx="25">
                  <c:v>4.1203099999999986E-3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4.1194600000000114E-3</c:v>
                </c:pt>
                <c:pt idx="34">
                  <c:v>4.1198000000000033E-3</c:v>
                </c:pt>
                <c:pt idx="35">
                  <c:v>0</c:v>
                </c:pt>
                <c:pt idx="36">
                  <c:v>6.1804700000000004E-2</c:v>
                </c:pt>
                <c:pt idx="37">
                  <c:v>0</c:v>
                </c:pt>
                <c:pt idx="38">
                  <c:v>99.629299999999986</c:v>
                </c:pt>
                <c:pt idx="39">
                  <c:v>2.882790000000001E-2</c:v>
                </c:pt>
                <c:pt idx="40">
                  <c:v>8.2314700000000011E-3</c:v>
                </c:pt>
                <c:pt idx="41">
                  <c:v>0</c:v>
                </c:pt>
                <c:pt idx="42">
                  <c:v>2.4706599999999978E-2</c:v>
                </c:pt>
                <c:pt idx="43">
                  <c:v>0</c:v>
                </c:pt>
                <c:pt idx="44">
                  <c:v>1.6469700000000007E-2</c:v>
                </c:pt>
                <c:pt idx="45">
                  <c:v>4.1225199999999854E-3</c:v>
                </c:pt>
                <c:pt idx="46">
                  <c:v>4.1242199999999875E-3</c:v>
                </c:pt>
                <c:pt idx="47">
                  <c:v>0</c:v>
                </c:pt>
                <c:pt idx="48">
                  <c:v>0</c:v>
                </c:pt>
                <c:pt idx="49">
                  <c:v>4.1204799999999975E-3</c:v>
                </c:pt>
                <c:pt idx="50">
                  <c:v>0</c:v>
                </c:pt>
                <c:pt idx="51">
                  <c:v>0</c:v>
                </c:pt>
                <c:pt idx="52">
                  <c:v>4.1204799999999975E-3</c:v>
                </c:pt>
                <c:pt idx="53">
                  <c:v>1.2360900000000001E-2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1.6505100000000057E-2</c:v>
                </c:pt>
                <c:pt idx="61">
                  <c:v>0</c:v>
                </c:pt>
                <c:pt idx="62">
                  <c:v>0</c:v>
                </c:pt>
                <c:pt idx="63">
                  <c:v>4.1272899999999996E-3</c:v>
                </c:pt>
              </c:numCache>
            </c:numRef>
          </c:val>
        </c:ser>
        <c:ser>
          <c:idx val="38"/>
          <c:order val="38"/>
          <c:tx>
            <c:strRef>
              <c:f>libquantum!$A$40</c:f>
              <c:strCache>
                <c:ptCount val="1"/>
                <c:pt idx="0">
                  <c:v>Line 38</c:v>
                </c:pt>
              </c:strCache>
            </c:strRef>
          </c:tx>
          <c:cat>
            <c:strRef>
              <c:f>libquantum!$B$1:$BM$1</c:f>
              <c:strCache>
                <c:ptCount val="64"/>
                <c:pt idx="0">
                  <c:v>Line 0</c:v>
                </c:pt>
                <c:pt idx="1">
                  <c:v>Line 1</c:v>
                </c:pt>
                <c:pt idx="2">
                  <c:v>Line 2</c:v>
                </c:pt>
                <c:pt idx="3">
                  <c:v>Line 3</c:v>
                </c:pt>
                <c:pt idx="4">
                  <c:v>Line 4</c:v>
                </c:pt>
                <c:pt idx="5">
                  <c:v>Line 5</c:v>
                </c:pt>
                <c:pt idx="6">
                  <c:v>Line 6</c:v>
                </c:pt>
                <c:pt idx="7">
                  <c:v>Line 7</c:v>
                </c:pt>
                <c:pt idx="8">
                  <c:v>Line 8</c:v>
                </c:pt>
                <c:pt idx="9">
                  <c:v>Line 9</c:v>
                </c:pt>
                <c:pt idx="10">
                  <c:v>Line 10</c:v>
                </c:pt>
                <c:pt idx="11">
                  <c:v>Line 11</c:v>
                </c:pt>
                <c:pt idx="12">
                  <c:v>Line 12</c:v>
                </c:pt>
                <c:pt idx="13">
                  <c:v>Line 13</c:v>
                </c:pt>
                <c:pt idx="14">
                  <c:v>Line 14</c:v>
                </c:pt>
                <c:pt idx="15">
                  <c:v>Line 15</c:v>
                </c:pt>
                <c:pt idx="16">
                  <c:v>Line 16</c:v>
                </c:pt>
                <c:pt idx="17">
                  <c:v>Line 17</c:v>
                </c:pt>
                <c:pt idx="18">
                  <c:v>Line 18</c:v>
                </c:pt>
                <c:pt idx="19">
                  <c:v>Line 19</c:v>
                </c:pt>
                <c:pt idx="20">
                  <c:v>Line 20</c:v>
                </c:pt>
                <c:pt idx="21">
                  <c:v>Line 21</c:v>
                </c:pt>
                <c:pt idx="22">
                  <c:v>Line 22</c:v>
                </c:pt>
                <c:pt idx="23">
                  <c:v>Line 23</c:v>
                </c:pt>
                <c:pt idx="24">
                  <c:v>Line 24</c:v>
                </c:pt>
                <c:pt idx="25">
                  <c:v>Line 25</c:v>
                </c:pt>
                <c:pt idx="26">
                  <c:v>Line 26</c:v>
                </c:pt>
                <c:pt idx="27">
                  <c:v>Line 27</c:v>
                </c:pt>
                <c:pt idx="28">
                  <c:v>Line 28</c:v>
                </c:pt>
                <c:pt idx="29">
                  <c:v>Line 29</c:v>
                </c:pt>
                <c:pt idx="30">
                  <c:v>Line 30</c:v>
                </c:pt>
                <c:pt idx="31">
                  <c:v>Line 31</c:v>
                </c:pt>
                <c:pt idx="32">
                  <c:v>Line 32</c:v>
                </c:pt>
                <c:pt idx="33">
                  <c:v>Line 33</c:v>
                </c:pt>
                <c:pt idx="34">
                  <c:v>Line 34</c:v>
                </c:pt>
                <c:pt idx="35">
                  <c:v>Line 35</c:v>
                </c:pt>
                <c:pt idx="36">
                  <c:v>Line 36</c:v>
                </c:pt>
                <c:pt idx="37">
                  <c:v>Line 37</c:v>
                </c:pt>
                <c:pt idx="38">
                  <c:v>Line 38</c:v>
                </c:pt>
                <c:pt idx="39">
                  <c:v>Line 39</c:v>
                </c:pt>
                <c:pt idx="40">
                  <c:v>Line 40</c:v>
                </c:pt>
                <c:pt idx="41">
                  <c:v>Line 41</c:v>
                </c:pt>
                <c:pt idx="42">
                  <c:v>Line 42</c:v>
                </c:pt>
                <c:pt idx="43">
                  <c:v>Line 43</c:v>
                </c:pt>
                <c:pt idx="44">
                  <c:v>Line 44</c:v>
                </c:pt>
                <c:pt idx="45">
                  <c:v>Line 45</c:v>
                </c:pt>
                <c:pt idx="46">
                  <c:v>Line 46</c:v>
                </c:pt>
                <c:pt idx="47">
                  <c:v>Line 47</c:v>
                </c:pt>
                <c:pt idx="48">
                  <c:v>Line 48</c:v>
                </c:pt>
                <c:pt idx="49">
                  <c:v>Line 49</c:v>
                </c:pt>
                <c:pt idx="50">
                  <c:v>Line 50</c:v>
                </c:pt>
                <c:pt idx="51">
                  <c:v>Line 51</c:v>
                </c:pt>
                <c:pt idx="52">
                  <c:v>Line 52</c:v>
                </c:pt>
                <c:pt idx="53">
                  <c:v>Line 53</c:v>
                </c:pt>
                <c:pt idx="54">
                  <c:v>Line 54</c:v>
                </c:pt>
                <c:pt idx="55">
                  <c:v>Line 55</c:v>
                </c:pt>
                <c:pt idx="56">
                  <c:v>Line 56</c:v>
                </c:pt>
                <c:pt idx="57">
                  <c:v>Line 57</c:v>
                </c:pt>
                <c:pt idx="58">
                  <c:v>Line 58</c:v>
                </c:pt>
                <c:pt idx="59">
                  <c:v>Line 59</c:v>
                </c:pt>
                <c:pt idx="60">
                  <c:v>Line 60</c:v>
                </c:pt>
                <c:pt idx="61">
                  <c:v>Line 61</c:v>
                </c:pt>
                <c:pt idx="62">
                  <c:v>Line 62</c:v>
                </c:pt>
                <c:pt idx="63">
                  <c:v>Line 63</c:v>
                </c:pt>
              </c:strCache>
            </c:strRef>
          </c:cat>
          <c:val>
            <c:numRef>
              <c:f>libquantum!$B$40:$BM$40</c:f>
              <c:numCache>
                <c:formatCode>General</c:formatCode>
                <c:ptCount val="6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4.1203099999999986E-3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4.1235400000000002E-3</c:v>
                </c:pt>
                <c:pt idx="31">
                  <c:v>0</c:v>
                </c:pt>
                <c:pt idx="32">
                  <c:v>0</c:v>
                </c:pt>
                <c:pt idx="33">
                  <c:v>4.1194600000000114E-3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8.2372300000000016E-3</c:v>
                </c:pt>
                <c:pt idx="38">
                  <c:v>0</c:v>
                </c:pt>
                <c:pt idx="39">
                  <c:v>99.715800000000002</c:v>
                </c:pt>
                <c:pt idx="40">
                  <c:v>3.2925900000000015E-2</c:v>
                </c:pt>
                <c:pt idx="41">
                  <c:v>8.2297800000000008E-3</c:v>
                </c:pt>
                <c:pt idx="42">
                  <c:v>4.1177699999999998E-3</c:v>
                </c:pt>
                <c:pt idx="43">
                  <c:v>2.0603300000000099E-2</c:v>
                </c:pt>
                <c:pt idx="44">
                  <c:v>4.1174299999999966E-3</c:v>
                </c:pt>
                <c:pt idx="45">
                  <c:v>4.1225199999999854E-3</c:v>
                </c:pt>
                <c:pt idx="46">
                  <c:v>5.3614900000000014E-2</c:v>
                </c:pt>
                <c:pt idx="47">
                  <c:v>0</c:v>
                </c:pt>
                <c:pt idx="48">
                  <c:v>2.0603300000000099E-2</c:v>
                </c:pt>
                <c:pt idx="49">
                  <c:v>1.6481900000000001E-2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4.1262599999999997E-3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</c:numCache>
            </c:numRef>
          </c:val>
        </c:ser>
        <c:ser>
          <c:idx val="39"/>
          <c:order val="39"/>
          <c:tx>
            <c:strRef>
              <c:f>libquantum!$A$41</c:f>
              <c:strCache>
                <c:ptCount val="1"/>
                <c:pt idx="0">
                  <c:v>Line 39</c:v>
                </c:pt>
              </c:strCache>
            </c:strRef>
          </c:tx>
          <c:cat>
            <c:strRef>
              <c:f>libquantum!$B$1:$BM$1</c:f>
              <c:strCache>
                <c:ptCount val="64"/>
                <c:pt idx="0">
                  <c:v>Line 0</c:v>
                </c:pt>
                <c:pt idx="1">
                  <c:v>Line 1</c:v>
                </c:pt>
                <c:pt idx="2">
                  <c:v>Line 2</c:v>
                </c:pt>
                <c:pt idx="3">
                  <c:v>Line 3</c:v>
                </c:pt>
                <c:pt idx="4">
                  <c:v>Line 4</c:v>
                </c:pt>
                <c:pt idx="5">
                  <c:v>Line 5</c:v>
                </c:pt>
                <c:pt idx="6">
                  <c:v>Line 6</c:v>
                </c:pt>
                <c:pt idx="7">
                  <c:v>Line 7</c:v>
                </c:pt>
                <c:pt idx="8">
                  <c:v>Line 8</c:v>
                </c:pt>
                <c:pt idx="9">
                  <c:v>Line 9</c:v>
                </c:pt>
                <c:pt idx="10">
                  <c:v>Line 10</c:v>
                </c:pt>
                <c:pt idx="11">
                  <c:v>Line 11</c:v>
                </c:pt>
                <c:pt idx="12">
                  <c:v>Line 12</c:v>
                </c:pt>
                <c:pt idx="13">
                  <c:v>Line 13</c:v>
                </c:pt>
                <c:pt idx="14">
                  <c:v>Line 14</c:v>
                </c:pt>
                <c:pt idx="15">
                  <c:v>Line 15</c:v>
                </c:pt>
                <c:pt idx="16">
                  <c:v>Line 16</c:v>
                </c:pt>
                <c:pt idx="17">
                  <c:v>Line 17</c:v>
                </c:pt>
                <c:pt idx="18">
                  <c:v>Line 18</c:v>
                </c:pt>
                <c:pt idx="19">
                  <c:v>Line 19</c:v>
                </c:pt>
                <c:pt idx="20">
                  <c:v>Line 20</c:v>
                </c:pt>
                <c:pt idx="21">
                  <c:v>Line 21</c:v>
                </c:pt>
                <c:pt idx="22">
                  <c:v>Line 22</c:v>
                </c:pt>
                <c:pt idx="23">
                  <c:v>Line 23</c:v>
                </c:pt>
                <c:pt idx="24">
                  <c:v>Line 24</c:v>
                </c:pt>
                <c:pt idx="25">
                  <c:v>Line 25</c:v>
                </c:pt>
                <c:pt idx="26">
                  <c:v>Line 26</c:v>
                </c:pt>
                <c:pt idx="27">
                  <c:v>Line 27</c:v>
                </c:pt>
                <c:pt idx="28">
                  <c:v>Line 28</c:v>
                </c:pt>
                <c:pt idx="29">
                  <c:v>Line 29</c:v>
                </c:pt>
                <c:pt idx="30">
                  <c:v>Line 30</c:v>
                </c:pt>
                <c:pt idx="31">
                  <c:v>Line 31</c:v>
                </c:pt>
                <c:pt idx="32">
                  <c:v>Line 32</c:v>
                </c:pt>
                <c:pt idx="33">
                  <c:v>Line 33</c:v>
                </c:pt>
                <c:pt idx="34">
                  <c:v>Line 34</c:v>
                </c:pt>
                <c:pt idx="35">
                  <c:v>Line 35</c:v>
                </c:pt>
                <c:pt idx="36">
                  <c:v>Line 36</c:v>
                </c:pt>
                <c:pt idx="37">
                  <c:v>Line 37</c:v>
                </c:pt>
                <c:pt idx="38">
                  <c:v>Line 38</c:v>
                </c:pt>
                <c:pt idx="39">
                  <c:v>Line 39</c:v>
                </c:pt>
                <c:pt idx="40">
                  <c:v>Line 40</c:v>
                </c:pt>
                <c:pt idx="41">
                  <c:v>Line 41</c:v>
                </c:pt>
                <c:pt idx="42">
                  <c:v>Line 42</c:v>
                </c:pt>
                <c:pt idx="43">
                  <c:v>Line 43</c:v>
                </c:pt>
                <c:pt idx="44">
                  <c:v>Line 44</c:v>
                </c:pt>
                <c:pt idx="45">
                  <c:v>Line 45</c:v>
                </c:pt>
                <c:pt idx="46">
                  <c:v>Line 46</c:v>
                </c:pt>
                <c:pt idx="47">
                  <c:v>Line 47</c:v>
                </c:pt>
                <c:pt idx="48">
                  <c:v>Line 48</c:v>
                </c:pt>
                <c:pt idx="49">
                  <c:v>Line 49</c:v>
                </c:pt>
                <c:pt idx="50">
                  <c:v>Line 50</c:v>
                </c:pt>
                <c:pt idx="51">
                  <c:v>Line 51</c:v>
                </c:pt>
                <c:pt idx="52">
                  <c:v>Line 52</c:v>
                </c:pt>
                <c:pt idx="53">
                  <c:v>Line 53</c:v>
                </c:pt>
                <c:pt idx="54">
                  <c:v>Line 54</c:v>
                </c:pt>
                <c:pt idx="55">
                  <c:v>Line 55</c:v>
                </c:pt>
                <c:pt idx="56">
                  <c:v>Line 56</c:v>
                </c:pt>
                <c:pt idx="57">
                  <c:v>Line 57</c:v>
                </c:pt>
                <c:pt idx="58">
                  <c:v>Line 58</c:v>
                </c:pt>
                <c:pt idx="59">
                  <c:v>Line 59</c:v>
                </c:pt>
                <c:pt idx="60">
                  <c:v>Line 60</c:v>
                </c:pt>
                <c:pt idx="61">
                  <c:v>Line 61</c:v>
                </c:pt>
                <c:pt idx="62">
                  <c:v>Line 62</c:v>
                </c:pt>
                <c:pt idx="63">
                  <c:v>Line 63</c:v>
                </c:pt>
              </c:strCache>
            </c:strRef>
          </c:cat>
          <c:val>
            <c:numRef>
              <c:f>libquantum!$B$41:$BM$41</c:f>
              <c:numCache>
                <c:formatCode>General</c:formatCode>
                <c:ptCount val="6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8.2379100000000011E-3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4.1187899999999998E-3</c:v>
                </c:pt>
                <c:pt idx="33">
                  <c:v>0</c:v>
                </c:pt>
                <c:pt idx="34">
                  <c:v>0</c:v>
                </c:pt>
                <c:pt idx="35">
                  <c:v>4.1189599999999996E-3</c:v>
                </c:pt>
                <c:pt idx="36">
                  <c:v>0</c:v>
                </c:pt>
                <c:pt idx="37">
                  <c:v>0</c:v>
                </c:pt>
                <c:pt idx="38">
                  <c:v>5.7667800000000012E-2</c:v>
                </c:pt>
                <c:pt idx="39">
                  <c:v>0</c:v>
                </c:pt>
                <c:pt idx="40">
                  <c:v>99.580200000000005</c:v>
                </c:pt>
                <c:pt idx="41">
                  <c:v>2.8804199999999999E-2</c:v>
                </c:pt>
                <c:pt idx="42">
                  <c:v>8.2355400000000047E-3</c:v>
                </c:pt>
                <c:pt idx="43">
                  <c:v>1.2362000000000001E-2</c:v>
                </c:pt>
                <c:pt idx="44">
                  <c:v>2.0587100000000011E-2</c:v>
                </c:pt>
                <c:pt idx="45">
                  <c:v>0</c:v>
                </c:pt>
                <c:pt idx="46">
                  <c:v>2.4745300000000012E-2</c:v>
                </c:pt>
                <c:pt idx="47">
                  <c:v>4.1259199999999965E-3</c:v>
                </c:pt>
                <c:pt idx="48">
                  <c:v>4.12065E-3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4.1243899999999865E-3</c:v>
                </c:pt>
                <c:pt idx="56">
                  <c:v>4.1167500000000024E-3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</c:numCache>
            </c:numRef>
          </c:val>
        </c:ser>
        <c:ser>
          <c:idx val="40"/>
          <c:order val="40"/>
          <c:tx>
            <c:strRef>
              <c:f>libquantum!$A$42</c:f>
              <c:strCache>
                <c:ptCount val="1"/>
                <c:pt idx="0">
                  <c:v>Line 40</c:v>
                </c:pt>
              </c:strCache>
            </c:strRef>
          </c:tx>
          <c:cat>
            <c:strRef>
              <c:f>libquantum!$B$1:$BM$1</c:f>
              <c:strCache>
                <c:ptCount val="64"/>
                <c:pt idx="0">
                  <c:v>Line 0</c:v>
                </c:pt>
                <c:pt idx="1">
                  <c:v>Line 1</c:v>
                </c:pt>
                <c:pt idx="2">
                  <c:v>Line 2</c:v>
                </c:pt>
                <c:pt idx="3">
                  <c:v>Line 3</c:v>
                </c:pt>
                <c:pt idx="4">
                  <c:v>Line 4</c:v>
                </c:pt>
                <c:pt idx="5">
                  <c:v>Line 5</c:v>
                </c:pt>
                <c:pt idx="6">
                  <c:v>Line 6</c:v>
                </c:pt>
                <c:pt idx="7">
                  <c:v>Line 7</c:v>
                </c:pt>
                <c:pt idx="8">
                  <c:v>Line 8</c:v>
                </c:pt>
                <c:pt idx="9">
                  <c:v>Line 9</c:v>
                </c:pt>
                <c:pt idx="10">
                  <c:v>Line 10</c:v>
                </c:pt>
                <c:pt idx="11">
                  <c:v>Line 11</c:v>
                </c:pt>
                <c:pt idx="12">
                  <c:v>Line 12</c:v>
                </c:pt>
                <c:pt idx="13">
                  <c:v>Line 13</c:v>
                </c:pt>
                <c:pt idx="14">
                  <c:v>Line 14</c:v>
                </c:pt>
                <c:pt idx="15">
                  <c:v>Line 15</c:v>
                </c:pt>
                <c:pt idx="16">
                  <c:v>Line 16</c:v>
                </c:pt>
                <c:pt idx="17">
                  <c:v>Line 17</c:v>
                </c:pt>
                <c:pt idx="18">
                  <c:v>Line 18</c:v>
                </c:pt>
                <c:pt idx="19">
                  <c:v>Line 19</c:v>
                </c:pt>
                <c:pt idx="20">
                  <c:v>Line 20</c:v>
                </c:pt>
                <c:pt idx="21">
                  <c:v>Line 21</c:v>
                </c:pt>
                <c:pt idx="22">
                  <c:v>Line 22</c:v>
                </c:pt>
                <c:pt idx="23">
                  <c:v>Line 23</c:v>
                </c:pt>
                <c:pt idx="24">
                  <c:v>Line 24</c:v>
                </c:pt>
                <c:pt idx="25">
                  <c:v>Line 25</c:v>
                </c:pt>
                <c:pt idx="26">
                  <c:v>Line 26</c:v>
                </c:pt>
                <c:pt idx="27">
                  <c:v>Line 27</c:v>
                </c:pt>
                <c:pt idx="28">
                  <c:v>Line 28</c:v>
                </c:pt>
                <c:pt idx="29">
                  <c:v>Line 29</c:v>
                </c:pt>
                <c:pt idx="30">
                  <c:v>Line 30</c:v>
                </c:pt>
                <c:pt idx="31">
                  <c:v>Line 31</c:v>
                </c:pt>
                <c:pt idx="32">
                  <c:v>Line 32</c:v>
                </c:pt>
                <c:pt idx="33">
                  <c:v>Line 33</c:v>
                </c:pt>
                <c:pt idx="34">
                  <c:v>Line 34</c:v>
                </c:pt>
                <c:pt idx="35">
                  <c:v>Line 35</c:v>
                </c:pt>
                <c:pt idx="36">
                  <c:v>Line 36</c:v>
                </c:pt>
                <c:pt idx="37">
                  <c:v>Line 37</c:v>
                </c:pt>
                <c:pt idx="38">
                  <c:v>Line 38</c:v>
                </c:pt>
                <c:pt idx="39">
                  <c:v>Line 39</c:v>
                </c:pt>
                <c:pt idx="40">
                  <c:v>Line 40</c:v>
                </c:pt>
                <c:pt idx="41">
                  <c:v>Line 41</c:v>
                </c:pt>
                <c:pt idx="42">
                  <c:v>Line 42</c:v>
                </c:pt>
                <c:pt idx="43">
                  <c:v>Line 43</c:v>
                </c:pt>
                <c:pt idx="44">
                  <c:v>Line 44</c:v>
                </c:pt>
                <c:pt idx="45">
                  <c:v>Line 45</c:v>
                </c:pt>
                <c:pt idx="46">
                  <c:v>Line 46</c:v>
                </c:pt>
                <c:pt idx="47">
                  <c:v>Line 47</c:v>
                </c:pt>
                <c:pt idx="48">
                  <c:v>Line 48</c:v>
                </c:pt>
                <c:pt idx="49">
                  <c:v>Line 49</c:v>
                </c:pt>
                <c:pt idx="50">
                  <c:v>Line 50</c:v>
                </c:pt>
                <c:pt idx="51">
                  <c:v>Line 51</c:v>
                </c:pt>
                <c:pt idx="52">
                  <c:v>Line 52</c:v>
                </c:pt>
                <c:pt idx="53">
                  <c:v>Line 53</c:v>
                </c:pt>
                <c:pt idx="54">
                  <c:v>Line 54</c:v>
                </c:pt>
                <c:pt idx="55">
                  <c:v>Line 55</c:v>
                </c:pt>
                <c:pt idx="56">
                  <c:v>Line 56</c:v>
                </c:pt>
                <c:pt idx="57">
                  <c:v>Line 57</c:v>
                </c:pt>
                <c:pt idx="58">
                  <c:v>Line 58</c:v>
                </c:pt>
                <c:pt idx="59">
                  <c:v>Line 59</c:v>
                </c:pt>
                <c:pt idx="60">
                  <c:v>Line 60</c:v>
                </c:pt>
                <c:pt idx="61">
                  <c:v>Line 61</c:v>
                </c:pt>
                <c:pt idx="62">
                  <c:v>Line 62</c:v>
                </c:pt>
                <c:pt idx="63">
                  <c:v>Line 63</c:v>
                </c:pt>
              </c:strCache>
            </c:strRef>
          </c:cat>
          <c:val>
            <c:numRef>
              <c:f>libquantum!$B$42:$BM$42</c:f>
              <c:numCache>
                <c:formatCode>General</c:formatCode>
                <c:ptCount val="6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4.1235400000000002E-3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4.1203099999999986E-3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0.115345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4.1182800000000002E-3</c:v>
                </c:pt>
                <c:pt idx="40">
                  <c:v>0</c:v>
                </c:pt>
                <c:pt idx="41">
                  <c:v>99.600899999999982</c:v>
                </c:pt>
                <c:pt idx="42">
                  <c:v>3.2942100000000002E-2</c:v>
                </c:pt>
                <c:pt idx="43">
                  <c:v>8.2413099999999982E-3</c:v>
                </c:pt>
                <c:pt idx="44">
                  <c:v>0</c:v>
                </c:pt>
                <c:pt idx="45">
                  <c:v>2.0612599999999988E-2</c:v>
                </c:pt>
                <c:pt idx="46">
                  <c:v>4.1242199999999875E-3</c:v>
                </c:pt>
                <c:pt idx="47">
                  <c:v>0</c:v>
                </c:pt>
                <c:pt idx="48">
                  <c:v>5.76891E-2</c:v>
                </c:pt>
                <c:pt idx="49">
                  <c:v>1.2361400000000003E-2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4.1186199999999999E-3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</c:numCache>
            </c:numRef>
          </c:val>
        </c:ser>
        <c:ser>
          <c:idx val="41"/>
          <c:order val="41"/>
          <c:tx>
            <c:strRef>
              <c:f>libquantum!$A$43</c:f>
              <c:strCache>
                <c:ptCount val="1"/>
                <c:pt idx="0">
                  <c:v>Line 41</c:v>
                </c:pt>
              </c:strCache>
            </c:strRef>
          </c:tx>
          <c:cat>
            <c:strRef>
              <c:f>libquantum!$B$1:$BM$1</c:f>
              <c:strCache>
                <c:ptCount val="64"/>
                <c:pt idx="0">
                  <c:v>Line 0</c:v>
                </c:pt>
                <c:pt idx="1">
                  <c:v>Line 1</c:v>
                </c:pt>
                <c:pt idx="2">
                  <c:v>Line 2</c:v>
                </c:pt>
                <c:pt idx="3">
                  <c:v>Line 3</c:v>
                </c:pt>
                <c:pt idx="4">
                  <c:v>Line 4</c:v>
                </c:pt>
                <c:pt idx="5">
                  <c:v>Line 5</c:v>
                </c:pt>
                <c:pt idx="6">
                  <c:v>Line 6</c:v>
                </c:pt>
                <c:pt idx="7">
                  <c:v>Line 7</c:v>
                </c:pt>
                <c:pt idx="8">
                  <c:v>Line 8</c:v>
                </c:pt>
                <c:pt idx="9">
                  <c:v>Line 9</c:v>
                </c:pt>
                <c:pt idx="10">
                  <c:v>Line 10</c:v>
                </c:pt>
                <c:pt idx="11">
                  <c:v>Line 11</c:v>
                </c:pt>
                <c:pt idx="12">
                  <c:v>Line 12</c:v>
                </c:pt>
                <c:pt idx="13">
                  <c:v>Line 13</c:v>
                </c:pt>
                <c:pt idx="14">
                  <c:v>Line 14</c:v>
                </c:pt>
                <c:pt idx="15">
                  <c:v>Line 15</c:v>
                </c:pt>
                <c:pt idx="16">
                  <c:v>Line 16</c:v>
                </c:pt>
                <c:pt idx="17">
                  <c:v>Line 17</c:v>
                </c:pt>
                <c:pt idx="18">
                  <c:v>Line 18</c:v>
                </c:pt>
                <c:pt idx="19">
                  <c:v>Line 19</c:v>
                </c:pt>
                <c:pt idx="20">
                  <c:v>Line 20</c:v>
                </c:pt>
                <c:pt idx="21">
                  <c:v>Line 21</c:v>
                </c:pt>
                <c:pt idx="22">
                  <c:v>Line 22</c:v>
                </c:pt>
                <c:pt idx="23">
                  <c:v>Line 23</c:v>
                </c:pt>
                <c:pt idx="24">
                  <c:v>Line 24</c:v>
                </c:pt>
                <c:pt idx="25">
                  <c:v>Line 25</c:v>
                </c:pt>
                <c:pt idx="26">
                  <c:v>Line 26</c:v>
                </c:pt>
                <c:pt idx="27">
                  <c:v>Line 27</c:v>
                </c:pt>
                <c:pt idx="28">
                  <c:v>Line 28</c:v>
                </c:pt>
                <c:pt idx="29">
                  <c:v>Line 29</c:v>
                </c:pt>
                <c:pt idx="30">
                  <c:v>Line 30</c:v>
                </c:pt>
                <c:pt idx="31">
                  <c:v>Line 31</c:v>
                </c:pt>
                <c:pt idx="32">
                  <c:v>Line 32</c:v>
                </c:pt>
                <c:pt idx="33">
                  <c:v>Line 33</c:v>
                </c:pt>
                <c:pt idx="34">
                  <c:v>Line 34</c:v>
                </c:pt>
                <c:pt idx="35">
                  <c:v>Line 35</c:v>
                </c:pt>
                <c:pt idx="36">
                  <c:v>Line 36</c:v>
                </c:pt>
                <c:pt idx="37">
                  <c:v>Line 37</c:v>
                </c:pt>
                <c:pt idx="38">
                  <c:v>Line 38</c:v>
                </c:pt>
                <c:pt idx="39">
                  <c:v>Line 39</c:v>
                </c:pt>
                <c:pt idx="40">
                  <c:v>Line 40</c:v>
                </c:pt>
                <c:pt idx="41">
                  <c:v>Line 41</c:v>
                </c:pt>
                <c:pt idx="42">
                  <c:v>Line 42</c:v>
                </c:pt>
                <c:pt idx="43">
                  <c:v>Line 43</c:v>
                </c:pt>
                <c:pt idx="44">
                  <c:v>Line 44</c:v>
                </c:pt>
                <c:pt idx="45">
                  <c:v>Line 45</c:v>
                </c:pt>
                <c:pt idx="46">
                  <c:v>Line 46</c:v>
                </c:pt>
                <c:pt idx="47">
                  <c:v>Line 47</c:v>
                </c:pt>
                <c:pt idx="48">
                  <c:v>Line 48</c:v>
                </c:pt>
                <c:pt idx="49">
                  <c:v>Line 49</c:v>
                </c:pt>
                <c:pt idx="50">
                  <c:v>Line 50</c:v>
                </c:pt>
                <c:pt idx="51">
                  <c:v>Line 51</c:v>
                </c:pt>
                <c:pt idx="52">
                  <c:v>Line 52</c:v>
                </c:pt>
                <c:pt idx="53">
                  <c:v>Line 53</c:v>
                </c:pt>
                <c:pt idx="54">
                  <c:v>Line 54</c:v>
                </c:pt>
                <c:pt idx="55">
                  <c:v>Line 55</c:v>
                </c:pt>
                <c:pt idx="56">
                  <c:v>Line 56</c:v>
                </c:pt>
                <c:pt idx="57">
                  <c:v>Line 57</c:v>
                </c:pt>
                <c:pt idx="58">
                  <c:v>Line 58</c:v>
                </c:pt>
                <c:pt idx="59">
                  <c:v>Line 59</c:v>
                </c:pt>
                <c:pt idx="60">
                  <c:v>Line 60</c:v>
                </c:pt>
                <c:pt idx="61">
                  <c:v>Line 61</c:v>
                </c:pt>
                <c:pt idx="62">
                  <c:v>Line 62</c:v>
                </c:pt>
                <c:pt idx="63">
                  <c:v>Line 63</c:v>
                </c:pt>
              </c:strCache>
            </c:strRef>
          </c:cat>
          <c:val>
            <c:numRef>
              <c:f>libquantum!$B$43:$BM$43</c:f>
              <c:numCache>
                <c:formatCode>General</c:formatCode>
                <c:ptCount val="6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4.1252399999999996E-3</c:v>
                </c:pt>
                <c:pt idx="24">
                  <c:v>4.1192900000000124E-3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8.237570000000001E-2</c:v>
                </c:pt>
                <c:pt idx="33">
                  <c:v>0</c:v>
                </c:pt>
                <c:pt idx="34">
                  <c:v>0</c:v>
                </c:pt>
                <c:pt idx="35">
                  <c:v>8.2379100000000011E-3</c:v>
                </c:pt>
                <c:pt idx="36">
                  <c:v>4.1203099999999986E-3</c:v>
                </c:pt>
                <c:pt idx="37">
                  <c:v>4.1186199999999999E-3</c:v>
                </c:pt>
                <c:pt idx="38">
                  <c:v>0</c:v>
                </c:pt>
                <c:pt idx="39">
                  <c:v>4.1182800000000002E-3</c:v>
                </c:pt>
                <c:pt idx="40">
                  <c:v>4.9388800000000024E-2</c:v>
                </c:pt>
                <c:pt idx="41">
                  <c:v>0</c:v>
                </c:pt>
                <c:pt idx="42">
                  <c:v>99.567600000000027</c:v>
                </c:pt>
                <c:pt idx="43">
                  <c:v>2.0603300000000099E-2</c:v>
                </c:pt>
                <c:pt idx="44">
                  <c:v>2.47046E-2</c:v>
                </c:pt>
                <c:pt idx="45">
                  <c:v>0</c:v>
                </c:pt>
                <c:pt idx="46">
                  <c:v>2.0621100000000052E-2</c:v>
                </c:pt>
                <c:pt idx="47">
                  <c:v>8.2518500000000015E-3</c:v>
                </c:pt>
                <c:pt idx="48">
                  <c:v>3.7085900000000137E-2</c:v>
                </c:pt>
                <c:pt idx="49">
                  <c:v>0</c:v>
                </c:pt>
                <c:pt idx="50">
                  <c:v>4.1213300000000003E-3</c:v>
                </c:pt>
                <c:pt idx="51">
                  <c:v>0</c:v>
                </c:pt>
                <c:pt idx="52">
                  <c:v>4.1204799999999975E-3</c:v>
                </c:pt>
                <c:pt idx="53">
                  <c:v>0</c:v>
                </c:pt>
                <c:pt idx="54">
                  <c:v>1.2367100000000001E-2</c:v>
                </c:pt>
                <c:pt idx="55">
                  <c:v>0</c:v>
                </c:pt>
                <c:pt idx="56">
                  <c:v>0</c:v>
                </c:pt>
                <c:pt idx="57">
                  <c:v>4.1186199999999999E-3</c:v>
                </c:pt>
                <c:pt idx="58">
                  <c:v>4.1255799999999985E-3</c:v>
                </c:pt>
                <c:pt idx="59">
                  <c:v>4.1262599999999997E-3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</c:numCache>
            </c:numRef>
          </c:val>
        </c:ser>
        <c:ser>
          <c:idx val="42"/>
          <c:order val="42"/>
          <c:tx>
            <c:strRef>
              <c:f>libquantum!$A$44</c:f>
              <c:strCache>
                <c:ptCount val="1"/>
                <c:pt idx="0">
                  <c:v>Line 42</c:v>
                </c:pt>
              </c:strCache>
            </c:strRef>
          </c:tx>
          <c:cat>
            <c:strRef>
              <c:f>libquantum!$B$1:$BM$1</c:f>
              <c:strCache>
                <c:ptCount val="64"/>
                <c:pt idx="0">
                  <c:v>Line 0</c:v>
                </c:pt>
                <c:pt idx="1">
                  <c:v>Line 1</c:v>
                </c:pt>
                <c:pt idx="2">
                  <c:v>Line 2</c:v>
                </c:pt>
                <c:pt idx="3">
                  <c:v>Line 3</c:v>
                </c:pt>
                <c:pt idx="4">
                  <c:v>Line 4</c:v>
                </c:pt>
                <c:pt idx="5">
                  <c:v>Line 5</c:v>
                </c:pt>
                <c:pt idx="6">
                  <c:v>Line 6</c:v>
                </c:pt>
                <c:pt idx="7">
                  <c:v>Line 7</c:v>
                </c:pt>
                <c:pt idx="8">
                  <c:v>Line 8</c:v>
                </c:pt>
                <c:pt idx="9">
                  <c:v>Line 9</c:v>
                </c:pt>
                <c:pt idx="10">
                  <c:v>Line 10</c:v>
                </c:pt>
                <c:pt idx="11">
                  <c:v>Line 11</c:v>
                </c:pt>
                <c:pt idx="12">
                  <c:v>Line 12</c:v>
                </c:pt>
                <c:pt idx="13">
                  <c:v>Line 13</c:v>
                </c:pt>
                <c:pt idx="14">
                  <c:v>Line 14</c:v>
                </c:pt>
                <c:pt idx="15">
                  <c:v>Line 15</c:v>
                </c:pt>
                <c:pt idx="16">
                  <c:v>Line 16</c:v>
                </c:pt>
                <c:pt idx="17">
                  <c:v>Line 17</c:v>
                </c:pt>
                <c:pt idx="18">
                  <c:v>Line 18</c:v>
                </c:pt>
                <c:pt idx="19">
                  <c:v>Line 19</c:v>
                </c:pt>
                <c:pt idx="20">
                  <c:v>Line 20</c:v>
                </c:pt>
                <c:pt idx="21">
                  <c:v>Line 21</c:v>
                </c:pt>
                <c:pt idx="22">
                  <c:v>Line 22</c:v>
                </c:pt>
                <c:pt idx="23">
                  <c:v>Line 23</c:v>
                </c:pt>
                <c:pt idx="24">
                  <c:v>Line 24</c:v>
                </c:pt>
                <c:pt idx="25">
                  <c:v>Line 25</c:v>
                </c:pt>
                <c:pt idx="26">
                  <c:v>Line 26</c:v>
                </c:pt>
                <c:pt idx="27">
                  <c:v>Line 27</c:v>
                </c:pt>
                <c:pt idx="28">
                  <c:v>Line 28</c:v>
                </c:pt>
                <c:pt idx="29">
                  <c:v>Line 29</c:v>
                </c:pt>
                <c:pt idx="30">
                  <c:v>Line 30</c:v>
                </c:pt>
                <c:pt idx="31">
                  <c:v>Line 31</c:v>
                </c:pt>
                <c:pt idx="32">
                  <c:v>Line 32</c:v>
                </c:pt>
                <c:pt idx="33">
                  <c:v>Line 33</c:v>
                </c:pt>
                <c:pt idx="34">
                  <c:v>Line 34</c:v>
                </c:pt>
                <c:pt idx="35">
                  <c:v>Line 35</c:v>
                </c:pt>
                <c:pt idx="36">
                  <c:v>Line 36</c:v>
                </c:pt>
                <c:pt idx="37">
                  <c:v>Line 37</c:v>
                </c:pt>
                <c:pt idx="38">
                  <c:v>Line 38</c:v>
                </c:pt>
                <c:pt idx="39">
                  <c:v>Line 39</c:v>
                </c:pt>
                <c:pt idx="40">
                  <c:v>Line 40</c:v>
                </c:pt>
                <c:pt idx="41">
                  <c:v>Line 41</c:v>
                </c:pt>
                <c:pt idx="42">
                  <c:v>Line 42</c:v>
                </c:pt>
                <c:pt idx="43">
                  <c:v>Line 43</c:v>
                </c:pt>
                <c:pt idx="44">
                  <c:v>Line 44</c:v>
                </c:pt>
                <c:pt idx="45">
                  <c:v>Line 45</c:v>
                </c:pt>
                <c:pt idx="46">
                  <c:v>Line 46</c:v>
                </c:pt>
                <c:pt idx="47">
                  <c:v>Line 47</c:v>
                </c:pt>
                <c:pt idx="48">
                  <c:v>Line 48</c:v>
                </c:pt>
                <c:pt idx="49">
                  <c:v>Line 49</c:v>
                </c:pt>
                <c:pt idx="50">
                  <c:v>Line 50</c:v>
                </c:pt>
                <c:pt idx="51">
                  <c:v>Line 51</c:v>
                </c:pt>
                <c:pt idx="52">
                  <c:v>Line 52</c:v>
                </c:pt>
                <c:pt idx="53">
                  <c:v>Line 53</c:v>
                </c:pt>
                <c:pt idx="54">
                  <c:v>Line 54</c:v>
                </c:pt>
                <c:pt idx="55">
                  <c:v>Line 55</c:v>
                </c:pt>
                <c:pt idx="56">
                  <c:v>Line 56</c:v>
                </c:pt>
                <c:pt idx="57">
                  <c:v>Line 57</c:v>
                </c:pt>
                <c:pt idx="58">
                  <c:v>Line 58</c:v>
                </c:pt>
                <c:pt idx="59">
                  <c:v>Line 59</c:v>
                </c:pt>
                <c:pt idx="60">
                  <c:v>Line 60</c:v>
                </c:pt>
                <c:pt idx="61">
                  <c:v>Line 61</c:v>
                </c:pt>
                <c:pt idx="62">
                  <c:v>Line 62</c:v>
                </c:pt>
                <c:pt idx="63">
                  <c:v>Line 63</c:v>
                </c:pt>
              </c:strCache>
            </c:strRef>
          </c:cat>
          <c:val>
            <c:numRef>
              <c:f>libquantum!$B$44:$BM$44</c:f>
              <c:numCache>
                <c:formatCode>General</c:formatCode>
                <c:ptCount val="6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4.1204799999999975E-3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2.0612599999999988E-2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4.1221799999999875E-3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2.8832699999999999E-2</c:v>
                </c:pt>
                <c:pt idx="36">
                  <c:v>0</c:v>
                </c:pt>
                <c:pt idx="37">
                  <c:v>2.8830300000000086E-2</c:v>
                </c:pt>
                <c:pt idx="38">
                  <c:v>8.238249999999999E-3</c:v>
                </c:pt>
                <c:pt idx="39">
                  <c:v>0</c:v>
                </c:pt>
                <c:pt idx="40">
                  <c:v>1.6462900000000009E-2</c:v>
                </c:pt>
                <c:pt idx="41">
                  <c:v>1.23447E-2</c:v>
                </c:pt>
                <c:pt idx="42">
                  <c:v>0</c:v>
                </c:pt>
                <c:pt idx="43">
                  <c:v>99.699200000000005</c:v>
                </c:pt>
                <c:pt idx="44">
                  <c:v>2.47046E-2</c:v>
                </c:pt>
                <c:pt idx="45">
                  <c:v>8.2450400000000004E-3</c:v>
                </c:pt>
                <c:pt idx="46">
                  <c:v>4.1242199999999875E-3</c:v>
                </c:pt>
                <c:pt idx="47">
                  <c:v>2.0629600000000001E-2</c:v>
                </c:pt>
                <c:pt idx="48">
                  <c:v>1.2362000000000001E-2</c:v>
                </c:pt>
                <c:pt idx="49">
                  <c:v>4.1204799999999975E-3</c:v>
                </c:pt>
                <c:pt idx="50">
                  <c:v>5.3577300000000001E-2</c:v>
                </c:pt>
                <c:pt idx="51">
                  <c:v>8.238249999999999E-3</c:v>
                </c:pt>
                <c:pt idx="52">
                  <c:v>0</c:v>
                </c:pt>
                <c:pt idx="53">
                  <c:v>0</c:v>
                </c:pt>
                <c:pt idx="54">
                  <c:v>4.1223499999999995E-3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4.1262599999999997E-3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</c:numCache>
            </c:numRef>
          </c:val>
        </c:ser>
        <c:ser>
          <c:idx val="43"/>
          <c:order val="43"/>
          <c:tx>
            <c:strRef>
              <c:f>libquantum!$A$45</c:f>
              <c:strCache>
                <c:ptCount val="1"/>
                <c:pt idx="0">
                  <c:v>Line 43</c:v>
                </c:pt>
              </c:strCache>
            </c:strRef>
          </c:tx>
          <c:cat>
            <c:strRef>
              <c:f>libquantum!$B$1:$BM$1</c:f>
              <c:strCache>
                <c:ptCount val="64"/>
                <c:pt idx="0">
                  <c:v>Line 0</c:v>
                </c:pt>
                <c:pt idx="1">
                  <c:v>Line 1</c:v>
                </c:pt>
                <c:pt idx="2">
                  <c:v>Line 2</c:v>
                </c:pt>
                <c:pt idx="3">
                  <c:v>Line 3</c:v>
                </c:pt>
                <c:pt idx="4">
                  <c:v>Line 4</c:v>
                </c:pt>
                <c:pt idx="5">
                  <c:v>Line 5</c:v>
                </c:pt>
                <c:pt idx="6">
                  <c:v>Line 6</c:v>
                </c:pt>
                <c:pt idx="7">
                  <c:v>Line 7</c:v>
                </c:pt>
                <c:pt idx="8">
                  <c:v>Line 8</c:v>
                </c:pt>
                <c:pt idx="9">
                  <c:v>Line 9</c:v>
                </c:pt>
                <c:pt idx="10">
                  <c:v>Line 10</c:v>
                </c:pt>
                <c:pt idx="11">
                  <c:v>Line 11</c:v>
                </c:pt>
                <c:pt idx="12">
                  <c:v>Line 12</c:v>
                </c:pt>
                <c:pt idx="13">
                  <c:v>Line 13</c:v>
                </c:pt>
                <c:pt idx="14">
                  <c:v>Line 14</c:v>
                </c:pt>
                <c:pt idx="15">
                  <c:v>Line 15</c:v>
                </c:pt>
                <c:pt idx="16">
                  <c:v>Line 16</c:v>
                </c:pt>
                <c:pt idx="17">
                  <c:v>Line 17</c:v>
                </c:pt>
                <c:pt idx="18">
                  <c:v>Line 18</c:v>
                </c:pt>
                <c:pt idx="19">
                  <c:v>Line 19</c:v>
                </c:pt>
                <c:pt idx="20">
                  <c:v>Line 20</c:v>
                </c:pt>
                <c:pt idx="21">
                  <c:v>Line 21</c:v>
                </c:pt>
                <c:pt idx="22">
                  <c:v>Line 22</c:v>
                </c:pt>
                <c:pt idx="23">
                  <c:v>Line 23</c:v>
                </c:pt>
                <c:pt idx="24">
                  <c:v>Line 24</c:v>
                </c:pt>
                <c:pt idx="25">
                  <c:v>Line 25</c:v>
                </c:pt>
                <c:pt idx="26">
                  <c:v>Line 26</c:v>
                </c:pt>
                <c:pt idx="27">
                  <c:v>Line 27</c:v>
                </c:pt>
                <c:pt idx="28">
                  <c:v>Line 28</c:v>
                </c:pt>
                <c:pt idx="29">
                  <c:v>Line 29</c:v>
                </c:pt>
                <c:pt idx="30">
                  <c:v>Line 30</c:v>
                </c:pt>
                <c:pt idx="31">
                  <c:v>Line 31</c:v>
                </c:pt>
                <c:pt idx="32">
                  <c:v>Line 32</c:v>
                </c:pt>
                <c:pt idx="33">
                  <c:v>Line 33</c:v>
                </c:pt>
                <c:pt idx="34">
                  <c:v>Line 34</c:v>
                </c:pt>
                <c:pt idx="35">
                  <c:v>Line 35</c:v>
                </c:pt>
                <c:pt idx="36">
                  <c:v>Line 36</c:v>
                </c:pt>
                <c:pt idx="37">
                  <c:v>Line 37</c:v>
                </c:pt>
                <c:pt idx="38">
                  <c:v>Line 38</c:v>
                </c:pt>
                <c:pt idx="39">
                  <c:v>Line 39</c:v>
                </c:pt>
                <c:pt idx="40">
                  <c:v>Line 40</c:v>
                </c:pt>
                <c:pt idx="41">
                  <c:v>Line 41</c:v>
                </c:pt>
                <c:pt idx="42">
                  <c:v>Line 42</c:v>
                </c:pt>
                <c:pt idx="43">
                  <c:v>Line 43</c:v>
                </c:pt>
                <c:pt idx="44">
                  <c:v>Line 44</c:v>
                </c:pt>
                <c:pt idx="45">
                  <c:v>Line 45</c:v>
                </c:pt>
                <c:pt idx="46">
                  <c:v>Line 46</c:v>
                </c:pt>
                <c:pt idx="47">
                  <c:v>Line 47</c:v>
                </c:pt>
                <c:pt idx="48">
                  <c:v>Line 48</c:v>
                </c:pt>
                <c:pt idx="49">
                  <c:v>Line 49</c:v>
                </c:pt>
                <c:pt idx="50">
                  <c:v>Line 50</c:v>
                </c:pt>
                <c:pt idx="51">
                  <c:v>Line 51</c:v>
                </c:pt>
                <c:pt idx="52">
                  <c:v>Line 52</c:v>
                </c:pt>
                <c:pt idx="53">
                  <c:v>Line 53</c:v>
                </c:pt>
                <c:pt idx="54">
                  <c:v>Line 54</c:v>
                </c:pt>
                <c:pt idx="55">
                  <c:v>Line 55</c:v>
                </c:pt>
                <c:pt idx="56">
                  <c:v>Line 56</c:v>
                </c:pt>
                <c:pt idx="57">
                  <c:v>Line 57</c:v>
                </c:pt>
                <c:pt idx="58">
                  <c:v>Line 58</c:v>
                </c:pt>
                <c:pt idx="59">
                  <c:v>Line 59</c:v>
                </c:pt>
                <c:pt idx="60">
                  <c:v>Line 60</c:v>
                </c:pt>
                <c:pt idx="61">
                  <c:v>Line 61</c:v>
                </c:pt>
                <c:pt idx="62">
                  <c:v>Line 62</c:v>
                </c:pt>
                <c:pt idx="63">
                  <c:v>Line 63</c:v>
                </c:pt>
              </c:strCache>
            </c:strRef>
          </c:cat>
          <c:val>
            <c:numRef>
              <c:f>libquantum!$B$45:$BM$45</c:f>
              <c:numCache>
                <c:formatCode>General</c:formatCode>
                <c:ptCount val="64"/>
                <c:pt idx="0">
                  <c:v>4.12065E-3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8.2328200000000001E-3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4.1235400000000002E-3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4.5308500000000022E-2</c:v>
                </c:pt>
                <c:pt idx="36">
                  <c:v>0</c:v>
                </c:pt>
                <c:pt idx="37">
                  <c:v>4.1186199999999999E-3</c:v>
                </c:pt>
                <c:pt idx="38">
                  <c:v>2.4714799999999978E-2</c:v>
                </c:pt>
                <c:pt idx="39">
                  <c:v>0</c:v>
                </c:pt>
                <c:pt idx="40">
                  <c:v>0</c:v>
                </c:pt>
                <c:pt idx="41">
                  <c:v>8.2297800000000008E-3</c:v>
                </c:pt>
                <c:pt idx="42">
                  <c:v>4.5295400000000013E-2</c:v>
                </c:pt>
                <c:pt idx="43">
                  <c:v>0</c:v>
                </c:pt>
                <c:pt idx="44">
                  <c:v>99.567700000000002</c:v>
                </c:pt>
                <c:pt idx="45">
                  <c:v>1.2367599999999999E-2</c:v>
                </c:pt>
                <c:pt idx="46">
                  <c:v>8.248440000000001E-3</c:v>
                </c:pt>
                <c:pt idx="47">
                  <c:v>0</c:v>
                </c:pt>
                <c:pt idx="48">
                  <c:v>2.47239E-2</c:v>
                </c:pt>
                <c:pt idx="49">
                  <c:v>0</c:v>
                </c:pt>
                <c:pt idx="50">
                  <c:v>8.2426600000000006E-3</c:v>
                </c:pt>
                <c:pt idx="51">
                  <c:v>4.1191300000000004E-3</c:v>
                </c:pt>
                <c:pt idx="52">
                  <c:v>0</c:v>
                </c:pt>
                <c:pt idx="53">
                  <c:v>4.1203099999999986E-3</c:v>
                </c:pt>
                <c:pt idx="54">
                  <c:v>4.1223499999999995E-3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4.1266000000000002E-3</c:v>
                </c:pt>
                <c:pt idx="62">
                  <c:v>0</c:v>
                </c:pt>
                <c:pt idx="63">
                  <c:v>0</c:v>
                </c:pt>
              </c:numCache>
            </c:numRef>
          </c:val>
        </c:ser>
        <c:ser>
          <c:idx val="44"/>
          <c:order val="44"/>
          <c:tx>
            <c:strRef>
              <c:f>libquantum!$A$46</c:f>
              <c:strCache>
                <c:ptCount val="1"/>
                <c:pt idx="0">
                  <c:v>Line 44</c:v>
                </c:pt>
              </c:strCache>
            </c:strRef>
          </c:tx>
          <c:cat>
            <c:strRef>
              <c:f>libquantum!$B$1:$BM$1</c:f>
              <c:strCache>
                <c:ptCount val="64"/>
                <c:pt idx="0">
                  <c:v>Line 0</c:v>
                </c:pt>
                <c:pt idx="1">
                  <c:v>Line 1</c:v>
                </c:pt>
                <c:pt idx="2">
                  <c:v>Line 2</c:v>
                </c:pt>
                <c:pt idx="3">
                  <c:v>Line 3</c:v>
                </c:pt>
                <c:pt idx="4">
                  <c:v>Line 4</c:v>
                </c:pt>
                <c:pt idx="5">
                  <c:v>Line 5</c:v>
                </c:pt>
                <c:pt idx="6">
                  <c:v>Line 6</c:v>
                </c:pt>
                <c:pt idx="7">
                  <c:v>Line 7</c:v>
                </c:pt>
                <c:pt idx="8">
                  <c:v>Line 8</c:v>
                </c:pt>
                <c:pt idx="9">
                  <c:v>Line 9</c:v>
                </c:pt>
                <c:pt idx="10">
                  <c:v>Line 10</c:v>
                </c:pt>
                <c:pt idx="11">
                  <c:v>Line 11</c:v>
                </c:pt>
                <c:pt idx="12">
                  <c:v>Line 12</c:v>
                </c:pt>
                <c:pt idx="13">
                  <c:v>Line 13</c:v>
                </c:pt>
                <c:pt idx="14">
                  <c:v>Line 14</c:v>
                </c:pt>
                <c:pt idx="15">
                  <c:v>Line 15</c:v>
                </c:pt>
                <c:pt idx="16">
                  <c:v>Line 16</c:v>
                </c:pt>
                <c:pt idx="17">
                  <c:v>Line 17</c:v>
                </c:pt>
                <c:pt idx="18">
                  <c:v>Line 18</c:v>
                </c:pt>
                <c:pt idx="19">
                  <c:v>Line 19</c:v>
                </c:pt>
                <c:pt idx="20">
                  <c:v>Line 20</c:v>
                </c:pt>
                <c:pt idx="21">
                  <c:v>Line 21</c:v>
                </c:pt>
                <c:pt idx="22">
                  <c:v>Line 22</c:v>
                </c:pt>
                <c:pt idx="23">
                  <c:v>Line 23</c:v>
                </c:pt>
                <c:pt idx="24">
                  <c:v>Line 24</c:v>
                </c:pt>
                <c:pt idx="25">
                  <c:v>Line 25</c:v>
                </c:pt>
                <c:pt idx="26">
                  <c:v>Line 26</c:v>
                </c:pt>
                <c:pt idx="27">
                  <c:v>Line 27</c:v>
                </c:pt>
                <c:pt idx="28">
                  <c:v>Line 28</c:v>
                </c:pt>
                <c:pt idx="29">
                  <c:v>Line 29</c:v>
                </c:pt>
                <c:pt idx="30">
                  <c:v>Line 30</c:v>
                </c:pt>
                <c:pt idx="31">
                  <c:v>Line 31</c:v>
                </c:pt>
                <c:pt idx="32">
                  <c:v>Line 32</c:v>
                </c:pt>
                <c:pt idx="33">
                  <c:v>Line 33</c:v>
                </c:pt>
                <c:pt idx="34">
                  <c:v>Line 34</c:v>
                </c:pt>
                <c:pt idx="35">
                  <c:v>Line 35</c:v>
                </c:pt>
                <c:pt idx="36">
                  <c:v>Line 36</c:v>
                </c:pt>
                <c:pt idx="37">
                  <c:v>Line 37</c:v>
                </c:pt>
                <c:pt idx="38">
                  <c:v>Line 38</c:v>
                </c:pt>
                <c:pt idx="39">
                  <c:v>Line 39</c:v>
                </c:pt>
                <c:pt idx="40">
                  <c:v>Line 40</c:v>
                </c:pt>
                <c:pt idx="41">
                  <c:v>Line 41</c:v>
                </c:pt>
                <c:pt idx="42">
                  <c:v>Line 42</c:v>
                </c:pt>
                <c:pt idx="43">
                  <c:v>Line 43</c:v>
                </c:pt>
                <c:pt idx="44">
                  <c:v>Line 44</c:v>
                </c:pt>
                <c:pt idx="45">
                  <c:v>Line 45</c:v>
                </c:pt>
                <c:pt idx="46">
                  <c:v>Line 46</c:v>
                </c:pt>
                <c:pt idx="47">
                  <c:v>Line 47</c:v>
                </c:pt>
                <c:pt idx="48">
                  <c:v>Line 48</c:v>
                </c:pt>
                <c:pt idx="49">
                  <c:v>Line 49</c:v>
                </c:pt>
                <c:pt idx="50">
                  <c:v>Line 50</c:v>
                </c:pt>
                <c:pt idx="51">
                  <c:v>Line 51</c:v>
                </c:pt>
                <c:pt idx="52">
                  <c:v>Line 52</c:v>
                </c:pt>
                <c:pt idx="53">
                  <c:v>Line 53</c:v>
                </c:pt>
                <c:pt idx="54">
                  <c:v>Line 54</c:v>
                </c:pt>
                <c:pt idx="55">
                  <c:v>Line 55</c:v>
                </c:pt>
                <c:pt idx="56">
                  <c:v>Line 56</c:v>
                </c:pt>
                <c:pt idx="57">
                  <c:v>Line 57</c:v>
                </c:pt>
                <c:pt idx="58">
                  <c:v>Line 58</c:v>
                </c:pt>
                <c:pt idx="59">
                  <c:v>Line 59</c:v>
                </c:pt>
                <c:pt idx="60">
                  <c:v>Line 60</c:v>
                </c:pt>
                <c:pt idx="61">
                  <c:v>Line 61</c:v>
                </c:pt>
                <c:pt idx="62">
                  <c:v>Line 62</c:v>
                </c:pt>
                <c:pt idx="63">
                  <c:v>Line 63</c:v>
                </c:pt>
              </c:strCache>
            </c:strRef>
          </c:cat>
          <c:val>
            <c:numRef>
              <c:f>libquantum!$B$46:$BM$46</c:f>
              <c:numCache>
                <c:formatCode>General</c:formatCode>
                <c:ptCount val="6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4.1252399999999996E-3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4.1191300000000004E-3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8.2372300000000016E-3</c:v>
                </c:pt>
                <c:pt idx="38">
                  <c:v>0</c:v>
                </c:pt>
                <c:pt idx="39">
                  <c:v>5.3537599999999998E-2</c:v>
                </c:pt>
                <c:pt idx="40">
                  <c:v>0</c:v>
                </c:pt>
                <c:pt idx="41">
                  <c:v>0</c:v>
                </c:pt>
                <c:pt idx="42">
                  <c:v>1.2353299999999998E-2</c:v>
                </c:pt>
                <c:pt idx="43">
                  <c:v>8.2413099999999982E-3</c:v>
                </c:pt>
                <c:pt idx="44">
                  <c:v>0</c:v>
                </c:pt>
                <c:pt idx="45">
                  <c:v>99.810400000000001</c:v>
                </c:pt>
                <c:pt idx="46">
                  <c:v>3.2993800000000052E-2</c:v>
                </c:pt>
                <c:pt idx="47">
                  <c:v>0</c:v>
                </c:pt>
                <c:pt idx="48">
                  <c:v>4.12065E-3</c:v>
                </c:pt>
                <c:pt idx="49">
                  <c:v>1.6481900000000001E-2</c:v>
                </c:pt>
                <c:pt idx="50">
                  <c:v>8.2426600000000006E-3</c:v>
                </c:pt>
                <c:pt idx="51">
                  <c:v>0</c:v>
                </c:pt>
                <c:pt idx="52">
                  <c:v>6.1807200000000014E-2</c:v>
                </c:pt>
                <c:pt idx="53">
                  <c:v>1.2360900000000001E-2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4.1186199999999999E-3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</c:numCache>
            </c:numRef>
          </c:val>
        </c:ser>
        <c:ser>
          <c:idx val="45"/>
          <c:order val="45"/>
          <c:tx>
            <c:strRef>
              <c:f>libquantum!$A$47</c:f>
              <c:strCache>
                <c:ptCount val="1"/>
                <c:pt idx="0">
                  <c:v>Line 45</c:v>
                </c:pt>
              </c:strCache>
            </c:strRef>
          </c:tx>
          <c:cat>
            <c:strRef>
              <c:f>libquantum!$B$1:$BM$1</c:f>
              <c:strCache>
                <c:ptCount val="64"/>
                <c:pt idx="0">
                  <c:v>Line 0</c:v>
                </c:pt>
                <c:pt idx="1">
                  <c:v>Line 1</c:v>
                </c:pt>
                <c:pt idx="2">
                  <c:v>Line 2</c:v>
                </c:pt>
                <c:pt idx="3">
                  <c:v>Line 3</c:v>
                </c:pt>
                <c:pt idx="4">
                  <c:v>Line 4</c:v>
                </c:pt>
                <c:pt idx="5">
                  <c:v>Line 5</c:v>
                </c:pt>
                <c:pt idx="6">
                  <c:v>Line 6</c:v>
                </c:pt>
                <c:pt idx="7">
                  <c:v>Line 7</c:v>
                </c:pt>
                <c:pt idx="8">
                  <c:v>Line 8</c:v>
                </c:pt>
                <c:pt idx="9">
                  <c:v>Line 9</c:v>
                </c:pt>
                <c:pt idx="10">
                  <c:v>Line 10</c:v>
                </c:pt>
                <c:pt idx="11">
                  <c:v>Line 11</c:v>
                </c:pt>
                <c:pt idx="12">
                  <c:v>Line 12</c:v>
                </c:pt>
                <c:pt idx="13">
                  <c:v>Line 13</c:v>
                </c:pt>
                <c:pt idx="14">
                  <c:v>Line 14</c:v>
                </c:pt>
                <c:pt idx="15">
                  <c:v>Line 15</c:v>
                </c:pt>
                <c:pt idx="16">
                  <c:v>Line 16</c:v>
                </c:pt>
                <c:pt idx="17">
                  <c:v>Line 17</c:v>
                </c:pt>
                <c:pt idx="18">
                  <c:v>Line 18</c:v>
                </c:pt>
                <c:pt idx="19">
                  <c:v>Line 19</c:v>
                </c:pt>
                <c:pt idx="20">
                  <c:v>Line 20</c:v>
                </c:pt>
                <c:pt idx="21">
                  <c:v>Line 21</c:v>
                </c:pt>
                <c:pt idx="22">
                  <c:v>Line 22</c:v>
                </c:pt>
                <c:pt idx="23">
                  <c:v>Line 23</c:v>
                </c:pt>
                <c:pt idx="24">
                  <c:v>Line 24</c:v>
                </c:pt>
                <c:pt idx="25">
                  <c:v>Line 25</c:v>
                </c:pt>
                <c:pt idx="26">
                  <c:v>Line 26</c:v>
                </c:pt>
                <c:pt idx="27">
                  <c:v>Line 27</c:v>
                </c:pt>
                <c:pt idx="28">
                  <c:v>Line 28</c:v>
                </c:pt>
                <c:pt idx="29">
                  <c:v>Line 29</c:v>
                </c:pt>
                <c:pt idx="30">
                  <c:v>Line 30</c:v>
                </c:pt>
                <c:pt idx="31">
                  <c:v>Line 31</c:v>
                </c:pt>
                <c:pt idx="32">
                  <c:v>Line 32</c:v>
                </c:pt>
                <c:pt idx="33">
                  <c:v>Line 33</c:v>
                </c:pt>
                <c:pt idx="34">
                  <c:v>Line 34</c:v>
                </c:pt>
                <c:pt idx="35">
                  <c:v>Line 35</c:v>
                </c:pt>
                <c:pt idx="36">
                  <c:v>Line 36</c:v>
                </c:pt>
                <c:pt idx="37">
                  <c:v>Line 37</c:v>
                </c:pt>
                <c:pt idx="38">
                  <c:v>Line 38</c:v>
                </c:pt>
                <c:pt idx="39">
                  <c:v>Line 39</c:v>
                </c:pt>
                <c:pt idx="40">
                  <c:v>Line 40</c:v>
                </c:pt>
                <c:pt idx="41">
                  <c:v>Line 41</c:v>
                </c:pt>
                <c:pt idx="42">
                  <c:v>Line 42</c:v>
                </c:pt>
                <c:pt idx="43">
                  <c:v>Line 43</c:v>
                </c:pt>
                <c:pt idx="44">
                  <c:v>Line 44</c:v>
                </c:pt>
                <c:pt idx="45">
                  <c:v>Line 45</c:v>
                </c:pt>
                <c:pt idx="46">
                  <c:v>Line 46</c:v>
                </c:pt>
                <c:pt idx="47">
                  <c:v>Line 47</c:v>
                </c:pt>
                <c:pt idx="48">
                  <c:v>Line 48</c:v>
                </c:pt>
                <c:pt idx="49">
                  <c:v>Line 49</c:v>
                </c:pt>
                <c:pt idx="50">
                  <c:v>Line 50</c:v>
                </c:pt>
                <c:pt idx="51">
                  <c:v>Line 51</c:v>
                </c:pt>
                <c:pt idx="52">
                  <c:v>Line 52</c:v>
                </c:pt>
                <c:pt idx="53">
                  <c:v>Line 53</c:v>
                </c:pt>
                <c:pt idx="54">
                  <c:v>Line 54</c:v>
                </c:pt>
                <c:pt idx="55">
                  <c:v>Line 55</c:v>
                </c:pt>
                <c:pt idx="56">
                  <c:v>Line 56</c:v>
                </c:pt>
                <c:pt idx="57">
                  <c:v>Line 57</c:v>
                </c:pt>
                <c:pt idx="58">
                  <c:v>Line 58</c:v>
                </c:pt>
                <c:pt idx="59">
                  <c:v>Line 59</c:v>
                </c:pt>
                <c:pt idx="60">
                  <c:v>Line 60</c:v>
                </c:pt>
                <c:pt idx="61">
                  <c:v>Line 61</c:v>
                </c:pt>
                <c:pt idx="62">
                  <c:v>Line 62</c:v>
                </c:pt>
                <c:pt idx="63">
                  <c:v>Line 63</c:v>
                </c:pt>
              </c:strCache>
            </c:strRef>
          </c:cat>
          <c:val>
            <c:numRef>
              <c:f>libquantum!$B$47:$BM$47</c:f>
              <c:numCache>
                <c:formatCode>General</c:formatCode>
                <c:ptCount val="6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4.1186199999999999E-3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8.2379100000000011E-3</c:v>
                </c:pt>
                <c:pt idx="36">
                  <c:v>0</c:v>
                </c:pt>
                <c:pt idx="37">
                  <c:v>3.294890000000001E-2</c:v>
                </c:pt>
                <c:pt idx="38">
                  <c:v>2.88339000000001E-2</c:v>
                </c:pt>
                <c:pt idx="39">
                  <c:v>0</c:v>
                </c:pt>
                <c:pt idx="40">
                  <c:v>3.2925900000000015E-2</c:v>
                </c:pt>
                <c:pt idx="41">
                  <c:v>4.1148899999999865E-3</c:v>
                </c:pt>
                <c:pt idx="42">
                  <c:v>0</c:v>
                </c:pt>
                <c:pt idx="43">
                  <c:v>0</c:v>
                </c:pt>
                <c:pt idx="44">
                  <c:v>1.23523E-2</c:v>
                </c:pt>
                <c:pt idx="45">
                  <c:v>0</c:v>
                </c:pt>
                <c:pt idx="46">
                  <c:v>99.6494</c:v>
                </c:pt>
                <c:pt idx="47">
                  <c:v>8.2518500000000015E-3</c:v>
                </c:pt>
                <c:pt idx="48">
                  <c:v>1.6482600000000003E-2</c:v>
                </c:pt>
                <c:pt idx="49">
                  <c:v>1.2361400000000003E-2</c:v>
                </c:pt>
                <c:pt idx="50">
                  <c:v>2.8849300000000085E-2</c:v>
                </c:pt>
                <c:pt idx="51">
                  <c:v>4.1191300000000004E-3</c:v>
                </c:pt>
                <c:pt idx="52">
                  <c:v>4.1204799999999975E-3</c:v>
                </c:pt>
                <c:pt idx="53">
                  <c:v>0</c:v>
                </c:pt>
                <c:pt idx="54">
                  <c:v>4.1223499999999995E-3</c:v>
                </c:pt>
                <c:pt idx="55">
                  <c:v>0</c:v>
                </c:pt>
                <c:pt idx="56">
                  <c:v>8.2335000000000047E-3</c:v>
                </c:pt>
                <c:pt idx="57">
                  <c:v>0</c:v>
                </c:pt>
                <c:pt idx="58">
                  <c:v>4.1255799999999985E-3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</c:numCache>
            </c:numRef>
          </c:val>
        </c:ser>
        <c:ser>
          <c:idx val="46"/>
          <c:order val="46"/>
          <c:tx>
            <c:strRef>
              <c:f>libquantum!$A$48</c:f>
              <c:strCache>
                <c:ptCount val="1"/>
                <c:pt idx="0">
                  <c:v>Line 46</c:v>
                </c:pt>
              </c:strCache>
            </c:strRef>
          </c:tx>
          <c:cat>
            <c:strRef>
              <c:f>libquantum!$B$1:$BM$1</c:f>
              <c:strCache>
                <c:ptCount val="64"/>
                <c:pt idx="0">
                  <c:v>Line 0</c:v>
                </c:pt>
                <c:pt idx="1">
                  <c:v>Line 1</c:v>
                </c:pt>
                <c:pt idx="2">
                  <c:v>Line 2</c:v>
                </c:pt>
                <c:pt idx="3">
                  <c:v>Line 3</c:v>
                </c:pt>
                <c:pt idx="4">
                  <c:v>Line 4</c:v>
                </c:pt>
                <c:pt idx="5">
                  <c:v>Line 5</c:v>
                </c:pt>
                <c:pt idx="6">
                  <c:v>Line 6</c:v>
                </c:pt>
                <c:pt idx="7">
                  <c:v>Line 7</c:v>
                </c:pt>
                <c:pt idx="8">
                  <c:v>Line 8</c:v>
                </c:pt>
                <c:pt idx="9">
                  <c:v>Line 9</c:v>
                </c:pt>
                <c:pt idx="10">
                  <c:v>Line 10</c:v>
                </c:pt>
                <c:pt idx="11">
                  <c:v>Line 11</c:v>
                </c:pt>
                <c:pt idx="12">
                  <c:v>Line 12</c:v>
                </c:pt>
                <c:pt idx="13">
                  <c:v>Line 13</c:v>
                </c:pt>
                <c:pt idx="14">
                  <c:v>Line 14</c:v>
                </c:pt>
                <c:pt idx="15">
                  <c:v>Line 15</c:v>
                </c:pt>
                <c:pt idx="16">
                  <c:v>Line 16</c:v>
                </c:pt>
                <c:pt idx="17">
                  <c:v>Line 17</c:v>
                </c:pt>
                <c:pt idx="18">
                  <c:v>Line 18</c:v>
                </c:pt>
                <c:pt idx="19">
                  <c:v>Line 19</c:v>
                </c:pt>
                <c:pt idx="20">
                  <c:v>Line 20</c:v>
                </c:pt>
                <c:pt idx="21">
                  <c:v>Line 21</c:v>
                </c:pt>
                <c:pt idx="22">
                  <c:v>Line 22</c:v>
                </c:pt>
                <c:pt idx="23">
                  <c:v>Line 23</c:v>
                </c:pt>
                <c:pt idx="24">
                  <c:v>Line 24</c:v>
                </c:pt>
                <c:pt idx="25">
                  <c:v>Line 25</c:v>
                </c:pt>
                <c:pt idx="26">
                  <c:v>Line 26</c:v>
                </c:pt>
                <c:pt idx="27">
                  <c:v>Line 27</c:v>
                </c:pt>
                <c:pt idx="28">
                  <c:v>Line 28</c:v>
                </c:pt>
                <c:pt idx="29">
                  <c:v>Line 29</c:v>
                </c:pt>
                <c:pt idx="30">
                  <c:v>Line 30</c:v>
                </c:pt>
                <c:pt idx="31">
                  <c:v>Line 31</c:v>
                </c:pt>
                <c:pt idx="32">
                  <c:v>Line 32</c:v>
                </c:pt>
                <c:pt idx="33">
                  <c:v>Line 33</c:v>
                </c:pt>
                <c:pt idx="34">
                  <c:v>Line 34</c:v>
                </c:pt>
                <c:pt idx="35">
                  <c:v>Line 35</c:v>
                </c:pt>
                <c:pt idx="36">
                  <c:v>Line 36</c:v>
                </c:pt>
                <c:pt idx="37">
                  <c:v>Line 37</c:v>
                </c:pt>
                <c:pt idx="38">
                  <c:v>Line 38</c:v>
                </c:pt>
                <c:pt idx="39">
                  <c:v>Line 39</c:v>
                </c:pt>
                <c:pt idx="40">
                  <c:v>Line 40</c:v>
                </c:pt>
                <c:pt idx="41">
                  <c:v>Line 41</c:v>
                </c:pt>
                <c:pt idx="42">
                  <c:v>Line 42</c:v>
                </c:pt>
                <c:pt idx="43">
                  <c:v>Line 43</c:v>
                </c:pt>
                <c:pt idx="44">
                  <c:v>Line 44</c:v>
                </c:pt>
                <c:pt idx="45">
                  <c:v>Line 45</c:v>
                </c:pt>
                <c:pt idx="46">
                  <c:v>Line 46</c:v>
                </c:pt>
                <c:pt idx="47">
                  <c:v>Line 47</c:v>
                </c:pt>
                <c:pt idx="48">
                  <c:v>Line 48</c:v>
                </c:pt>
                <c:pt idx="49">
                  <c:v>Line 49</c:v>
                </c:pt>
                <c:pt idx="50">
                  <c:v>Line 50</c:v>
                </c:pt>
                <c:pt idx="51">
                  <c:v>Line 51</c:v>
                </c:pt>
                <c:pt idx="52">
                  <c:v>Line 52</c:v>
                </c:pt>
                <c:pt idx="53">
                  <c:v>Line 53</c:v>
                </c:pt>
                <c:pt idx="54">
                  <c:v>Line 54</c:v>
                </c:pt>
                <c:pt idx="55">
                  <c:v>Line 55</c:v>
                </c:pt>
                <c:pt idx="56">
                  <c:v>Line 56</c:v>
                </c:pt>
                <c:pt idx="57">
                  <c:v>Line 57</c:v>
                </c:pt>
                <c:pt idx="58">
                  <c:v>Line 58</c:v>
                </c:pt>
                <c:pt idx="59">
                  <c:v>Line 59</c:v>
                </c:pt>
                <c:pt idx="60">
                  <c:v>Line 60</c:v>
                </c:pt>
                <c:pt idx="61">
                  <c:v>Line 61</c:v>
                </c:pt>
                <c:pt idx="62">
                  <c:v>Line 62</c:v>
                </c:pt>
                <c:pt idx="63">
                  <c:v>Line 63</c:v>
                </c:pt>
              </c:strCache>
            </c:strRef>
          </c:cat>
          <c:val>
            <c:numRef>
              <c:f>libquantum!$B$48:$BM$48</c:f>
              <c:numCache>
                <c:formatCode>General</c:formatCode>
                <c:ptCount val="6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4.1204799999999975E-3</c:v>
                </c:pt>
                <c:pt idx="9">
                  <c:v>4.11641E-3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4.1252399999999996E-3</c:v>
                </c:pt>
                <c:pt idx="24">
                  <c:v>0</c:v>
                </c:pt>
                <c:pt idx="25">
                  <c:v>0</c:v>
                </c:pt>
                <c:pt idx="26">
                  <c:v>4.1225199999999854E-3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4.1186199999999999E-3</c:v>
                </c:pt>
                <c:pt idx="38">
                  <c:v>4.1191300000000004E-3</c:v>
                </c:pt>
                <c:pt idx="39">
                  <c:v>1.2354800000000001E-2</c:v>
                </c:pt>
                <c:pt idx="40">
                  <c:v>4.1157299999999997E-3</c:v>
                </c:pt>
                <c:pt idx="41">
                  <c:v>2.05744E-2</c:v>
                </c:pt>
                <c:pt idx="42">
                  <c:v>4.1177699999999998E-3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99.863799999999998</c:v>
                </c:pt>
                <c:pt idx="48">
                  <c:v>1.2362000000000001E-2</c:v>
                </c:pt>
                <c:pt idx="49">
                  <c:v>0</c:v>
                </c:pt>
                <c:pt idx="50">
                  <c:v>0</c:v>
                </c:pt>
                <c:pt idx="51">
                  <c:v>1.2357399999999998E-2</c:v>
                </c:pt>
                <c:pt idx="52">
                  <c:v>0</c:v>
                </c:pt>
                <c:pt idx="53">
                  <c:v>4.1203099999999986E-3</c:v>
                </c:pt>
                <c:pt idx="54">
                  <c:v>4.9468200000000143E-2</c:v>
                </c:pt>
                <c:pt idx="55">
                  <c:v>0</c:v>
                </c:pt>
                <c:pt idx="56">
                  <c:v>4.1167500000000024E-3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4.1264299999999995E-3</c:v>
                </c:pt>
                <c:pt idx="63">
                  <c:v>0</c:v>
                </c:pt>
              </c:numCache>
            </c:numRef>
          </c:val>
        </c:ser>
        <c:ser>
          <c:idx val="47"/>
          <c:order val="47"/>
          <c:tx>
            <c:strRef>
              <c:f>libquantum!$A$49</c:f>
              <c:strCache>
                <c:ptCount val="1"/>
                <c:pt idx="0">
                  <c:v>Line 47</c:v>
                </c:pt>
              </c:strCache>
            </c:strRef>
          </c:tx>
          <c:cat>
            <c:strRef>
              <c:f>libquantum!$B$1:$BM$1</c:f>
              <c:strCache>
                <c:ptCount val="64"/>
                <c:pt idx="0">
                  <c:v>Line 0</c:v>
                </c:pt>
                <c:pt idx="1">
                  <c:v>Line 1</c:v>
                </c:pt>
                <c:pt idx="2">
                  <c:v>Line 2</c:v>
                </c:pt>
                <c:pt idx="3">
                  <c:v>Line 3</c:v>
                </c:pt>
                <c:pt idx="4">
                  <c:v>Line 4</c:v>
                </c:pt>
                <c:pt idx="5">
                  <c:v>Line 5</c:v>
                </c:pt>
                <c:pt idx="6">
                  <c:v>Line 6</c:v>
                </c:pt>
                <c:pt idx="7">
                  <c:v>Line 7</c:v>
                </c:pt>
                <c:pt idx="8">
                  <c:v>Line 8</c:v>
                </c:pt>
                <c:pt idx="9">
                  <c:v>Line 9</c:v>
                </c:pt>
                <c:pt idx="10">
                  <c:v>Line 10</c:v>
                </c:pt>
                <c:pt idx="11">
                  <c:v>Line 11</c:v>
                </c:pt>
                <c:pt idx="12">
                  <c:v>Line 12</c:v>
                </c:pt>
                <c:pt idx="13">
                  <c:v>Line 13</c:v>
                </c:pt>
                <c:pt idx="14">
                  <c:v>Line 14</c:v>
                </c:pt>
                <c:pt idx="15">
                  <c:v>Line 15</c:v>
                </c:pt>
                <c:pt idx="16">
                  <c:v>Line 16</c:v>
                </c:pt>
                <c:pt idx="17">
                  <c:v>Line 17</c:v>
                </c:pt>
                <c:pt idx="18">
                  <c:v>Line 18</c:v>
                </c:pt>
                <c:pt idx="19">
                  <c:v>Line 19</c:v>
                </c:pt>
                <c:pt idx="20">
                  <c:v>Line 20</c:v>
                </c:pt>
                <c:pt idx="21">
                  <c:v>Line 21</c:v>
                </c:pt>
                <c:pt idx="22">
                  <c:v>Line 22</c:v>
                </c:pt>
                <c:pt idx="23">
                  <c:v>Line 23</c:v>
                </c:pt>
                <c:pt idx="24">
                  <c:v>Line 24</c:v>
                </c:pt>
                <c:pt idx="25">
                  <c:v>Line 25</c:v>
                </c:pt>
                <c:pt idx="26">
                  <c:v>Line 26</c:v>
                </c:pt>
                <c:pt idx="27">
                  <c:v>Line 27</c:v>
                </c:pt>
                <c:pt idx="28">
                  <c:v>Line 28</c:v>
                </c:pt>
                <c:pt idx="29">
                  <c:v>Line 29</c:v>
                </c:pt>
                <c:pt idx="30">
                  <c:v>Line 30</c:v>
                </c:pt>
                <c:pt idx="31">
                  <c:v>Line 31</c:v>
                </c:pt>
                <c:pt idx="32">
                  <c:v>Line 32</c:v>
                </c:pt>
                <c:pt idx="33">
                  <c:v>Line 33</c:v>
                </c:pt>
                <c:pt idx="34">
                  <c:v>Line 34</c:v>
                </c:pt>
                <c:pt idx="35">
                  <c:v>Line 35</c:v>
                </c:pt>
                <c:pt idx="36">
                  <c:v>Line 36</c:v>
                </c:pt>
                <c:pt idx="37">
                  <c:v>Line 37</c:v>
                </c:pt>
                <c:pt idx="38">
                  <c:v>Line 38</c:v>
                </c:pt>
                <c:pt idx="39">
                  <c:v>Line 39</c:v>
                </c:pt>
                <c:pt idx="40">
                  <c:v>Line 40</c:v>
                </c:pt>
                <c:pt idx="41">
                  <c:v>Line 41</c:v>
                </c:pt>
                <c:pt idx="42">
                  <c:v>Line 42</c:v>
                </c:pt>
                <c:pt idx="43">
                  <c:v>Line 43</c:v>
                </c:pt>
                <c:pt idx="44">
                  <c:v>Line 44</c:v>
                </c:pt>
                <c:pt idx="45">
                  <c:v>Line 45</c:v>
                </c:pt>
                <c:pt idx="46">
                  <c:v>Line 46</c:v>
                </c:pt>
                <c:pt idx="47">
                  <c:v>Line 47</c:v>
                </c:pt>
                <c:pt idx="48">
                  <c:v>Line 48</c:v>
                </c:pt>
                <c:pt idx="49">
                  <c:v>Line 49</c:v>
                </c:pt>
                <c:pt idx="50">
                  <c:v>Line 50</c:v>
                </c:pt>
                <c:pt idx="51">
                  <c:v>Line 51</c:v>
                </c:pt>
                <c:pt idx="52">
                  <c:v>Line 52</c:v>
                </c:pt>
                <c:pt idx="53">
                  <c:v>Line 53</c:v>
                </c:pt>
                <c:pt idx="54">
                  <c:v>Line 54</c:v>
                </c:pt>
                <c:pt idx="55">
                  <c:v>Line 55</c:v>
                </c:pt>
                <c:pt idx="56">
                  <c:v>Line 56</c:v>
                </c:pt>
                <c:pt idx="57">
                  <c:v>Line 57</c:v>
                </c:pt>
                <c:pt idx="58">
                  <c:v>Line 58</c:v>
                </c:pt>
                <c:pt idx="59">
                  <c:v>Line 59</c:v>
                </c:pt>
                <c:pt idx="60">
                  <c:v>Line 60</c:v>
                </c:pt>
                <c:pt idx="61">
                  <c:v>Line 61</c:v>
                </c:pt>
                <c:pt idx="62">
                  <c:v>Line 62</c:v>
                </c:pt>
                <c:pt idx="63">
                  <c:v>Line 63</c:v>
                </c:pt>
              </c:strCache>
            </c:strRef>
          </c:cat>
          <c:val>
            <c:numRef>
              <c:f>libquantum!$B$49:$BM$49</c:f>
              <c:numCache>
                <c:formatCode>General</c:formatCode>
                <c:ptCount val="6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4.1245599999999855E-3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4.1189599999999996E-3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4.1252399999999996E-3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3.2946200000000002E-2</c:v>
                </c:pt>
                <c:pt idx="40">
                  <c:v>0</c:v>
                </c:pt>
                <c:pt idx="41">
                  <c:v>0</c:v>
                </c:pt>
                <c:pt idx="42">
                  <c:v>8.2355400000000047E-3</c:v>
                </c:pt>
                <c:pt idx="43">
                  <c:v>0</c:v>
                </c:pt>
                <c:pt idx="44">
                  <c:v>4.1174299999999966E-3</c:v>
                </c:pt>
                <c:pt idx="45">
                  <c:v>4.1225199999999854E-3</c:v>
                </c:pt>
                <c:pt idx="46">
                  <c:v>1.6496900000000002E-2</c:v>
                </c:pt>
                <c:pt idx="47">
                  <c:v>0</c:v>
                </c:pt>
                <c:pt idx="48">
                  <c:v>99.579699999999988</c:v>
                </c:pt>
                <c:pt idx="49">
                  <c:v>2.8843400000000002E-2</c:v>
                </c:pt>
                <c:pt idx="50">
                  <c:v>8.2426600000000006E-3</c:v>
                </c:pt>
                <c:pt idx="51">
                  <c:v>4.1191300000000004E-3</c:v>
                </c:pt>
                <c:pt idx="52">
                  <c:v>2.4722899999999978E-2</c:v>
                </c:pt>
                <c:pt idx="53">
                  <c:v>0</c:v>
                </c:pt>
                <c:pt idx="54">
                  <c:v>4.1223499999999995E-3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4.1255799999999985E-3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</c:numCache>
            </c:numRef>
          </c:val>
        </c:ser>
        <c:ser>
          <c:idx val="48"/>
          <c:order val="48"/>
          <c:tx>
            <c:strRef>
              <c:f>libquantum!$A$50</c:f>
              <c:strCache>
                <c:ptCount val="1"/>
                <c:pt idx="0">
                  <c:v>Line 48</c:v>
                </c:pt>
              </c:strCache>
            </c:strRef>
          </c:tx>
          <c:cat>
            <c:strRef>
              <c:f>libquantum!$B$1:$BM$1</c:f>
              <c:strCache>
                <c:ptCount val="64"/>
                <c:pt idx="0">
                  <c:v>Line 0</c:v>
                </c:pt>
                <c:pt idx="1">
                  <c:v>Line 1</c:v>
                </c:pt>
                <c:pt idx="2">
                  <c:v>Line 2</c:v>
                </c:pt>
                <c:pt idx="3">
                  <c:v>Line 3</c:v>
                </c:pt>
                <c:pt idx="4">
                  <c:v>Line 4</c:v>
                </c:pt>
                <c:pt idx="5">
                  <c:v>Line 5</c:v>
                </c:pt>
                <c:pt idx="6">
                  <c:v>Line 6</c:v>
                </c:pt>
                <c:pt idx="7">
                  <c:v>Line 7</c:v>
                </c:pt>
                <c:pt idx="8">
                  <c:v>Line 8</c:v>
                </c:pt>
                <c:pt idx="9">
                  <c:v>Line 9</c:v>
                </c:pt>
                <c:pt idx="10">
                  <c:v>Line 10</c:v>
                </c:pt>
                <c:pt idx="11">
                  <c:v>Line 11</c:v>
                </c:pt>
                <c:pt idx="12">
                  <c:v>Line 12</c:v>
                </c:pt>
                <c:pt idx="13">
                  <c:v>Line 13</c:v>
                </c:pt>
                <c:pt idx="14">
                  <c:v>Line 14</c:v>
                </c:pt>
                <c:pt idx="15">
                  <c:v>Line 15</c:v>
                </c:pt>
                <c:pt idx="16">
                  <c:v>Line 16</c:v>
                </c:pt>
                <c:pt idx="17">
                  <c:v>Line 17</c:v>
                </c:pt>
                <c:pt idx="18">
                  <c:v>Line 18</c:v>
                </c:pt>
                <c:pt idx="19">
                  <c:v>Line 19</c:v>
                </c:pt>
                <c:pt idx="20">
                  <c:v>Line 20</c:v>
                </c:pt>
                <c:pt idx="21">
                  <c:v>Line 21</c:v>
                </c:pt>
                <c:pt idx="22">
                  <c:v>Line 22</c:v>
                </c:pt>
                <c:pt idx="23">
                  <c:v>Line 23</c:v>
                </c:pt>
                <c:pt idx="24">
                  <c:v>Line 24</c:v>
                </c:pt>
                <c:pt idx="25">
                  <c:v>Line 25</c:v>
                </c:pt>
                <c:pt idx="26">
                  <c:v>Line 26</c:v>
                </c:pt>
                <c:pt idx="27">
                  <c:v>Line 27</c:v>
                </c:pt>
                <c:pt idx="28">
                  <c:v>Line 28</c:v>
                </c:pt>
                <c:pt idx="29">
                  <c:v>Line 29</c:v>
                </c:pt>
                <c:pt idx="30">
                  <c:v>Line 30</c:v>
                </c:pt>
                <c:pt idx="31">
                  <c:v>Line 31</c:v>
                </c:pt>
                <c:pt idx="32">
                  <c:v>Line 32</c:v>
                </c:pt>
                <c:pt idx="33">
                  <c:v>Line 33</c:v>
                </c:pt>
                <c:pt idx="34">
                  <c:v>Line 34</c:v>
                </c:pt>
                <c:pt idx="35">
                  <c:v>Line 35</c:v>
                </c:pt>
                <c:pt idx="36">
                  <c:v>Line 36</c:v>
                </c:pt>
                <c:pt idx="37">
                  <c:v>Line 37</c:v>
                </c:pt>
                <c:pt idx="38">
                  <c:v>Line 38</c:v>
                </c:pt>
                <c:pt idx="39">
                  <c:v>Line 39</c:v>
                </c:pt>
                <c:pt idx="40">
                  <c:v>Line 40</c:v>
                </c:pt>
                <c:pt idx="41">
                  <c:v>Line 41</c:v>
                </c:pt>
                <c:pt idx="42">
                  <c:v>Line 42</c:v>
                </c:pt>
                <c:pt idx="43">
                  <c:v>Line 43</c:v>
                </c:pt>
                <c:pt idx="44">
                  <c:v>Line 44</c:v>
                </c:pt>
                <c:pt idx="45">
                  <c:v>Line 45</c:v>
                </c:pt>
                <c:pt idx="46">
                  <c:v>Line 46</c:v>
                </c:pt>
                <c:pt idx="47">
                  <c:v>Line 47</c:v>
                </c:pt>
                <c:pt idx="48">
                  <c:v>Line 48</c:v>
                </c:pt>
                <c:pt idx="49">
                  <c:v>Line 49</c:v>
                </c:pt>
                <c:pt idx="50">
                  <c:v>Line 50</c:v>
                </c:pt>
                <c:pt idx="51">
                  <c:v>Line 51</c:v>
                </c:pt>
                <c:pt idx="52">
                  <c:v>Line 52</c:v>
                </c:pt>
                <c:pt idx="53">
                  <c:v>Line 53</c:v>
                </c:pt>
                <c:pt idx="54">
                  <c:v>Line 54</c:v>
                </c:pt>
                <c:pt idx="55">
                  <c:v>Line 55</c:v>
                </c:pt>
                <c:pt idx="56">
                  <c:v>Line 56</c:v>
                </c:pt>
                <c:pt idx="57">
                  <c:v>Line 57</c:v>
                </c:pt>
                <c:pt idx="58">
                  <c:v>Line 58</c:v>
                </c:pt>
                <c:pt idx="59">
                  <c:v>Line 59</c:v>
                </c:pt>
                <c:pt idx="60">
                  <c:v>Line 60</c:v>
                </c:pt>
                <c:pt idx="61">
                  <c:v>Line 61</c:v>
                </c:pt>
                <c:pt idx="62">
                  <c:v>Line 62</c:v>
                </c:pt>
                <c:pt idx="63">
                  <c:v>Line 63</c:v>
                </c:pt>
              </c:strCache>
            </c:strRef>
          </c:cat>
          <c:val>
            <c:numRef>
              <c:f>libquantum!$B$50:$BM$50</c:f>
              <c:numCache>
                <c:formatCode>General</c:formatCode>
                <c:ptCount val="6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4.1194600000000114E-3</c:v>
                </c:pt>
                <c:pt idx="34">
                  <c:v>4.1198000000000033E-3</c:v>
                </c:pt>
                <c:pt idx="35">
                  <c:v>4.1189599999999996E-3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4.1177699999999998E-3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8.248440000000001E-3</c:v>
                </c:pt>
                <c:pt idx="47">
                  <c:v>4.1259199999999965E-3</c:v>
                </c:pt>
                <c:pt idx="48">
                  <c:v>0</c:v>
                </c:pt>
                <c:pt idx="49">
                  <c:v>99.682699999999983</c:v>
                </c:pt>
                <c:pt idx="50">
                  <c:v>2.0606699999999999E-2</c:v>
                </c:pt>
                <c:pt idx="51">
                  <c:v>0</c:v>
                </c:pt>
                <c:pt idx="52">
                  <c:v>2.06024E-2</c:v>
                </c:pt>
                <c:pt idx="53">
                  <c:v>1.6481300000000053E-2</c:v>
                </c:pt>
                <c:pt idx="54">
                  <c:v>4.1223499999999995E-3</c:v>
                </c:pt>
                <c:pt idx="55">
                  <c:v>0</c:v>
                </c:pt>
                <c:pt idx="56">
                  <c:v>4.9401000000000014E-2</c:v>
                </c:pt>
                <c:pt idx="57">
                  <c:v>0</c:v>
                </c:pt>
                <c:pt idx="58">
                  <c:v>2.8879100000000078E-2</c:v>
                </c:pt>
                <c:pt idx="59">
                  <c:v>4.1262599999999997E-3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4.1272899999999996E-3</c:v>
                </c:pt>
              </c:numCache>
            </c:numRef>
          </c:val>
        </c:ser>
        <c:ser>
          <c:idx val="49"/>
          <c:order val="49"/>
          <c:tx>
            <c:strRef>
              <c:f>libquantum!$A$51</c:f>
              <c:strCache>
                <c:ptCount val="1"/>
                <c:pt idx="0">
                  <c:v>Line 49</c:v>
                </c:pt>
              </c:strCache>
            </c:strRef>
          </c:tx>
          <c:cat>
            <c:strRef>
              <c:f>libquantum!$B$1:$BM$1</c:f>
              <c:strCache>
                <c:ptCount val="64"/>
                <c:pt idx="0">
                  <c:v>Line 0</c:v>
                </c:pt>
                <c:pt idx="1">
                  <c:v>Line 1</c:v>
                </c:pt>
                <c:pt idx="2">
                  <c:v>Line 2</c:v>
                </c:pt>
                <c:pt idx="3">
                  <c:v>Line 3</c:v>
                </c:pt>
                <c:pt idx="4">
                  <c:v>Line 4</c:v>
                </c:pt>
                <c:pt idx="5">
                  <c:v>Line 5</c:v>
                </c:pt>
                <c:pt idx="6">
                  <c:v>Line 6</c:v>
                </c:pt>
                <c:pt idx="7">
                  <c:v>Line 7</c:v>
                </c:pt>
                <c:pt idx="8">
                  <c:v>Line 8</c:v>
                </c:pt>
                <c:pt idx="9">
                  <c:v>Line 9</c:v>
                </c:pt>
                <c:pt idx="10">
                  <c:v>Line 10</c:v>
                </c:pt>
                <c:pt idx="11">
                  <c:v>Line 11</c:v>
                </c:pt>
                <c:pt idx="12">
                  <c:v>Line 12</c:v>
                </c:pt>
                <c:pt idx="13">
                  <c:v>Line 13</c:v>
                </c:pt>
                <c:pt idx="14">
                  <c:v>Line 14</c:v>
                </c:pt>
                <c:pt idx="15">
                  <c:v>Line 15</c:v>
                </c:pt>
                <c:pt idx="16">
                  <c:v>Line 16</c:v>
                </c:pt>
                <c:pt idx="17">
                  <c:v>Line 17</c:v>
                </c:pt>
                <c:pt idx="18">
                  <c:v>Line 18</c:v>
                </c:pt>
                <c:pt idx="19">
                  <c:v>Line 19</c:v>
                </c:pt>
                <c:pt idx="20">
                  <c:v>Line 20</c:v>
                </c:pt>
                <c:pt idx="21">
                  <c:v>Line 21</c:v>
                </c:pt>
                <c:pt idx="22">
                  <c:v>Line 22</c:v>
                </c:pt>
                <c:pt idx="23">
                  <c:v>Line 23</c:v>
                </c:pt>
                <c:pt idx="24">
                  <c:v>Line 24</c:v>
                </c:pt>
                <c:pt idx="25">
                  <c:v>Line 25</c:v>
                </c:pt>
                <c:pt idx="26">
                  <c:v>Line 26</c:v>
                </c:pt>
                <c:pt idx="27">
                  <c:v>Line 27</c:v>
                </c:pt>
                <c:pt idx="28">
                  <c:v>Line 28</c:v>
                </c:pt>
                <c:pt idx="29">
                  <c:v>Line 29</c:v>
                </c:pt>
                <c:pt idx="30">
                  <c:v>Line 30</c:v>
                </c:pt>
                <c:pt idx="31">
                  <c:v>Line 31</c:v>
                </c:pt>
                <c:pt idx="32">
                  <c:v>Line 32</c:v>
                </c:pt>
                <c:pt idx="33">
                  <c:v>Line 33</c:v>
                </c:pt>
                <c:pt idx="34">
                  <c:v>Line 34</c:v>
                </c:pt>
                <c:pt idx="35">
                  <c:v>Line 35</c:v>
                </c:pt>
                <c:pt idx="36">
                  <c:v>Line 36</c:v>
                </c:pt>
                <c:pt idx="37">
                  <c:v>Line 37</c:v>
                </c:pt>
                <c:pt idx="38">
                  <c:v>Line 38</c:v>
                </c:pt>
                <c:pt idx="39">
                  <c:v>Line 39</c:v>
                </c:pt>
                <c:pt idx="40">
                  <c:v>Line 40</c:v>
                </c:pt>
                <c:pt idx="41">
                  <c:v>Line 41</c:v>
                </c:pt>
                <c:pt idx="42">
                  <c:v>Line 42</c:v>
                </c:pt>
                <c:pt idx="43">
                  <c:v>Line 43</c:v>
                </c:pt>
                <c:pt idx="44">
                  <c:v>Line 44</c:v>
                </c:pt>
                <c:pt idx="45">
                  <c:v>Line 45</c:v>
                </c:pt>
                <c:pt idx="46">
                  <c:v>Line 46</c:v>
                </c:pt>
                <c:pt idx="47">
                  <c:v>Line 47</c:v>
                </c:pt>
                <c:pt idx="48">
                  <c:v>Line 48</c:v>
                </c:pt>
                <c:pt idx="49">
                  <c:v>Line 49</c:v>
                </c:pt>
                <c:pt idx="50">
                  <c:v>Line 50</c:v>
                </c:pt>
                <c:pt idx="51">
                  <c:v>Line 51</c:v>
                </c:pt>
                <c:pt idx="52">
                  <c:v>Line 52</c:v>
                </c:pt>
                <c:pt idx="53">
                  <c:v>Line 53</c:v>
                </c:pt>
                <c:pt idx="54">
                  <c:v>Line 54</c:v>
                </c:pt>
                <c:pt idx="55">
                  <c:v>Line 55</c:v>
                </c:pt>
                <c:pt idx="56">
                  <c:v>Line 56</c:v>
                </c:pt>
                <c:pt idx="57">
                  <c:v>Line 57</c:v>
                </c:pt>
                <c:pt idx="58">
                  <c:v>Line 58</c:v>
                </c:pt>
                <c:pt idx="59">
                  <c:v>Line 59</c:v>
                </c:pt>
                <c:pt idx="60">
                  <c:v>Line 60</c:v>
                </c:pt>
                <c:pt idx="61">
                  <c:v>Line 61</c:v>
                </c:pt>
                <c:pt idx="62">
                  <c:v>Line 62</c:v>
                </c:pt>
                <c:pt idx="63">
                  <c:v>Line 63</c:v>
                </c:pt>
              </c:strCache>
            </c:strRef>
          </c:cat>
          <c:val>
            <c:numRef>
              <c:f>libquantum!$B$51:$BM$51</c:f>
              <c:numCache>
                <c:formatCode>General</c:formatCode>
                <c:ptCount val="6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4.1235400000000002E-3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4.1189599999999996E-3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2.8804199999999999E-2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4.1259199999999965E-3</c:v>
                </c:pt>
                <c:pt idx="48">
                  <c:v>7.0051100000000005E-2</c:v>
                </c:pt>
                <c:pt idx="49">
                  <c:v>0</c:v>
                </c:pt>
                <c:pt idx="50">
                  <c:v>99.666200000000003</c:v>
                </c:pt>
                <c:pt idx="51">
                  <c:v>1.2357399999999998E-2</c:v>
                </c:pt>
                <c:pt idx="52">
                  <c:v>0</c:v>
                </c:pt>
                <c:pt idx="53">
                  <c:v>0</c:v>
                </c:pt>
                <c:pt idx="54">
                  <c:v>2.0611800000000072E-2</c:v>
                </c:pt>
                <c:pt idx="55">
                  <c:v>0</c:v>
                </c:pt>
                <c:pt idx="56">
                  <c:v>1.6466999999999999E-2</c:v>
                </c:pt>
                <c:pt idx="57">
                  <c:v>7.0016500000000134E-2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</c:numCache>
            </c:numRef>
          </c:val>
        </c:ser>
        <c:ser>
          <c:idx val="50"/>
          <c:order val="50"/>
          <c:tx>
            <c:strRef>
              <c:f>libquantum!$A$52</c:f>
              <c:strCache>
                <c:ptCount val="1"/>
                <c:pt idx="0">
                  <c:v>Line 50</c:v>
                </c:pt>
              </c:strCache>
            </c:strRef>
          </c:tx>
          <c:cat>
            <c:strRef>
              <c:f>libquantum!$B$1:$BM$1</c:f>
              <c:strCache>
                <c:ptCount val="64"/>
                <c:pt idx="0">
                  <c:v>Line 0</c:v>
                </c:pt>
                <c:pt idx="1">
                  <c:v>Line 1</c:v>
                </c:pt>
                <c:pt idx="2">
                  <c:v>Line 2</c:v>
                </c:pt>
                <c:pt idx="3">
                  <c:v>Line 3</c:v>
                </c:pt>
                <c:pt idx="4">
                  <c:v>Line 4</c:v>
                </c:pt>
                <c:pt idx="5">
                  <c:v>Line 5</c:v>
                </c:pt>
                <c:pt idx="6">
                  <c:v>Line 6</c:v>
                </c:pt>
                <c:pt idx="7">
                  <c:v>Line 7</c:v>
                </c:pt>
                <c:pt idx="8">
                  <c:v>Line 8</c:v>
                </c:pt>
                <c:pt idx="9">
                  <c:v>Line 9</c:v>
                </c:pt>
                <c:pt idx="10">
                  <c:v>Line 10</c:v>
                </c:pt>
                <c:pt idx="11">
                  <c:v>Line 11</c:v>
                </c:pt>
                <c:pt idx="12">
                  <c:v>Line 12</c:v>
                </c:pt>
                <c:pt idx="13">
                  <c:v>Line 13</c:v>
                </c:pt>
                <c:pt idx="14">
                  <c:v>Line 14</c:v>
                </c:pt>
                <c:pt idx="15">
                  <c:v>Line 15</c:v>
                </c:pt>
                <c:pt idx="16">
                  <c:v>Line 16</c:v>
                </c:pt>
                <c:pt idx="17">
                  <c:v>Line 17</c:v>
                </c:pt>
                <c:pt idx="18">
                  <c:v>Line 18</c:v>
                </c:pt>
                <c:pt idx="19">
                  <c:v>Line 19</c:v>
                </c:pt>
                <c:pt idx="20">
                  <c:v>Line 20</c:v>
                </c:pt>
                <c:pt idx="21">
                  <c:v>Line 21</c:v>
                </c:pt>
                <c:pt idx="22">
                  <c:v>Line 22</c:v>
                </c:pt>
                <c:pt idx="23">
                  <c:v>Line 23</c:v>
                </c:pt>
                <c:pt idx="24">
                  <c:v>Line 24</c:v>
                </c:pt>
                <c:pt idx="25">
                  <c:v>Line 25</c:v>
                </c:pt>
                <c:pt idx="26">
                  <c:v>Line 26</c:v>
                </c:pt>
                <c:pt idx="27">
                  <c:v>Line 27</c:v>
                </c:pt>
                <c:pt idx="28">
                  <c:v>Line 28</c:v>
                </c:pt>
                <c:pt idx="29">
                  <c:v>Line 29</c:v>
                </c:pt>
                <c:pt idx="30">
                  <c:v>Line 30</c:v>
                </c:pt>
                <c:pt idx="31">
                  <c:v>Line 31</c:v>
                </c:pt>
                <c:pt idx="32">
                  <c:v>Line 32</c:v>
                </c:pt>
                <c:pt idx="33">
                  <c:v>Line 33</c:v>
                </c:pt>
                <c:pt idx="34">
                  <c:v>Line 34</c:v>
                </c:pt>
                <c:pt idx="35">
                  <c:v>Line 35</c:v>
                </c:pt>
                <c:pt idx="36">
                  <c:v>Line 36</c:v>
                </c:pt>
                <c:pt idx="37">
                  <c:v>Line 37</c:v>
                </c:pt>
                <c:pt idx="38">
                  <c:v>Line 38</c:v>
                </c:pt>
                <c:pt idx="39">
                  <c:v>Line 39</c:v>
                </c:pt>
                <c:pt idx="40">
                  <c:v>Line 40</c:v>
                </c:pt>
                <c:pt idx="41">
                  <c:v>Line 41</c:v>
                </c:pt>
                <c:pt idx="42">
                  <c:v>Line 42</c:v>
                </c:pt>
                <c:pt idx="43">
                  <c:v>Line 43</c:v>
                </c:pt>
                <c:pt idx="44">
                  <c:v>Line 44</c:v>
                </c:pt>
                <c:pt idx="45">
                  <c:v>Line 45</c:v>
                </c:pt>
                <c:pt idx="46">
                  <c:v>Line 46</c:v>
                </c:pt>
                <c:pt idx="47">
                  <c:v>Line 47</c:v>
                </c:pt>
                <c:pt idx="48">
                  <c:v>Line 48</c:v>
                </c:pt>
                <c:pt idx="49">
                  <c:v>Line 49</c:v>
                </c:pt>
                <c:pt idx="50">
                  <c:v>Line 50</c:v>
                </c:pt>
                <c:pt idx="51">
                  <c:v>Line 51</c:v>
                </c:pt>
                <c:pt idx="52">
                  <c:v>Line 52</c:v>
                </c:pt>
                <c:pt idx="53">
                  <c:v>Line 53</c:v>
                </c:pt>
                <c:pt idx="54">
                  <c:v>Line 54</c:v>
                </c:pt>
                <c:pt idx="55">
                  <c:v>Line 55</c:v>
                </c:pt>
                <c:pt idx="56">
                  <c:v>Line 56</c:v>
                </c:pt>
                <c:pt idx="57">
                  <c:v>Line 57</c:v>
                </c:pt>
                <c:pt idx="58">
                  <c:v>Line 58</c:v>
                </c:pt>
                <c:pt idx="59">
                  <c:v>Line 59</c:v>
                </c:pt>
                <c:pt idx="60">
                  <c:v>Line 60</c:v>
                </c:pt>
                <c:pt idx="61">
                  <c:v>Line 61</c:v>
                </c:pt>
                <c:pt idx="62">
                  <c:v>Line 62</c:v>
                </c:pt>
                <c:pt idx="63">
                  <c:v>Line 63</c:v>
                </c:pt>
              </c:strCache>
            </c:strRef>
          </c:cat>
          <c:val>
            <c:numRef>
              <c:f>libquantum!$B$52:$BM$52</c:f>
              <c:numCache>
                <c:formatCode>General</c:formatCode>
                <c:ptCount val="6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4.1221799999999875E-3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8.2379100000000011E-3</c:v>
                </c:pt>
                <c:pt idx="36">
                  <c:v>0</c:v>
                </c:pt>
                <c:pt idx="37">
                  <c:v>2.471170000000001E-2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4.1242199999999875E-3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99.707499999999996</c:v>
                </c:pt>
                <c:pt idx="52">
                  <c:v>4.5325299999999999E-2</c:v>
                </c:pt>
                <c:pt idx="53">
                  <c:v>8.2406300000000005E-3</c:v>
                </c:pt>
                <c:pt idx="54">
                  <c:v>8.2447000000000006E-3</c:v>
                </c:pt>
                <c:pt idx="55">
                  <c:v>1.2373199999999999E-2</c:v>
                </c:pt>
                <c:pt idx="56">
                  <c:v>8.2335000000000047E-3</c:v>
                </c:pt>
                <c:pt idx="57">
                  <c:v>0</c:v>
                </c:pt>
                <c:pt idx="58">
                  <c:v>3.3004699999999998E-2</c:v>
                </c:pt>
                <c:pt idx="59">
                  <c:v>0</c:v>
                </c:pt>
                <c:pt idx="60">
                  <c:v>2.4757600000000001E-2</c:v>
                </c:pt>
                <c:pt idx="61">
                  <c:v>1.23798E-2</c:v>
                </c:pt>
                <c:pt idx="62">
                  <c:v>0</c:v>
                </c:pt>
                <c:pt idx="63">
                  <c:v>8.2545700000000027E-3</c:v>
                </c:pt>
              </c:numCache>
            </c:numRef>
          </c:val>
        </c:ser>
        <c:ser>
          <c:idx val="51"/>
          <c:order val="51"/>
          <c:tx>
            <c:strRef>
              <c:f>libquantum!$A$53</c:f>
              <c:strCache>
                <c:ptCount val="1"/>
                <c:pt idx="0">
                  <c:v>Line 51</c:v>
                </c:pt>
              </c:strCache>
            </c:strRef>
          </c:tx>
          <c:cat>
            <c:strRef>
              <c:f>libquantum!$B$1:$BM$1</c:f>
              <c:strCache>
                <c:ptCount val="64"/>
                <c:pt idx="0">
                  <c:v>Line 0</c:v>
                </c:pt>
                <c:pt idx="1">
                  <c:v>Line 1</c:v>
                </c:pt>
                <c:pt idx="2">
                  <c:v>Line 2</c:v>
                </c:pt>
                <c:pt idx="3">
                  <c:v>Line 3</c:v>
                </c:pt>
                <c:pt idx="4">
                  <c:v>Line 4</c:v>
                </c:pt>
                <c:pt idx="5">
                  <c:v>Line 5</c:v>
                </c:pt>
                <c:pt idx="6">
                  <c:v>Line 6</c:v>
                </c:pt>
                <c:pt idx="7">
                  <c:v>Line 7</c:v>
                </c:pt>
                <c:pt idx="8">
                  <c:v>Line 8</c:v>
                </c:pt>
                <c:pt idx="9">
                  <c:v>Line 9</c:v>
                </c:pt>
                <c:pt idx="10">
                  <c:v>Line 10</c:v>
                </c:pt>
                <c:pt idx="11">
                  <c:v>Line 11</c:v>
                </c:pt>
                <c:pt idx="12">
                  <c:v>Line 12</c:v>
                </c:pt>
                <c:pt idx="13">
                  <c:v>Line 13</c:v>
                </c:pt>
                <c:pt idx="14">
                  <c:v>Line 14</c:v>
                </c:pt>
                <c:pt idx="15">
                  <c:v>Line 15</c:v>
                </c:pt>
                <c:pt idx="16">
                  <c:v>Line 16</c:v>
                </c:pt>
                <c:pt idx="17">
                  <c:v>Line 17</c:v>
                </c:pt>
                <c:pt idx="18">
                  <c:v>Line 18</c:v>
                </c:pt>
                <c:pt idx="19">
                  <c:v>Line 19</c:v>
                </c:pt>
                <c:pt idx="20">
                  <c:v>Line 20</c:v>
                </c:pt>
                <c:pt idx="21">
                  <c:v>Line 21</c:v>
                </c:pt>
                <c:pt idx="22">
                  <c:v>Line 22</c:v>
                </c:pt>
                <c:pt idx="23">
                  <c:v>Line 23</c:v>
                </c:pt>
                <c:pt idx="24">
                  <c:v>Line 24</c:v>
                </c:pt>
                <c:pt idx="25">
                  <c:v>Line 25</c:v>
                </c:pt>
                <c:pt idx="26">
                  <c:v>Line 26</c:v>
                </c:pt>
                <c:pt idx="27">
                  <c:v>Line 27</c:v>
                </c:pt>
                <c:pt idx="28">
                  <c:v>Line 28</c:v>
                </c:pt>
                <c:pt idx="29">
                  <c:v>Line 29</c:v>
                </c:pt>
                <c:pt idx="30">
                  <c:v>Line 30</c:v>
                </c:pt>
                <c:pt idx="31">
                  <c:v>Line 31</c:v>
                </c:pt>
                <c:pt idx="32">
                  <c:v>Line 32</c:v>
                </c:pt>
                <c:pt idx="33">
                  <c:v>Line 33</c:v>
                </c:pt>
                <c:pt idx="34">
                  <c:v>Line 34</c:v>
                </c:pt>
                <c:pt idx="35">
                  <c:v>Line 35</c:v>
                </c:pt>
                <c:pt idx="36">
                  <c:v>Line 36</c:v>
                </c:pt>
                <c:pt idx="37">
                  <c:v>Line 37</c:v>
                </c:pt>
                <c:pt idx="38">
                  <c:v>Line 38</c:v>
                </c:pt>
                <c:pt idx="39">
                  <c:v>Line 39</c:v>
                </c:pt>
                <c:pt idx="40">
                  <c:v>Line 40</c:v>
                </c:pt>
                <c:pt idx="41">
                  <c:v>Line 41</c:v>
                </c:pt>
                <c:pt idx="42">
                  <c:v>Line 42</c:v>
                </c:pt>
                <c:pt idx="43">
                  <c:v>Line 43</c:v>
                </c:pt>
                <c:pt idx="44">
                  <c:v>Line 44</c:v>
                </c:pt>
                <c:pt idx="45">
                  <c:v>Line 45</c:v>
                </c:pt>
                <c:pt idx="46">
                  <c:v>Line 46</c:v>
                </c:pt>
                <c:pt idx="47">
                  <c:v>Line 47</c:v>
                </c:pt>
                <c:pt idx="48">
                  <c:v>Line 48</c:v>
                </c:pt>
                <c:pt idx="49">
                  <c:v>Line 49</c:v>
                </c:pt>
                <c:pt idx="50">
                  <c:v>Line 50</c:v>
                </c:pt>
                <c:pt idx="51">
                  <c:v>Line 51</c:v>
                </c:pt>
                <c:pt idx="52">
                  <c:v>Line 52</c:v>
                </c:pt>
                <c:pt idx="53">
                  <c:v>Line 53</c:v>
                </c:pt>
                <c:pt idx="54">
                  <c:v>Line 54</c:v>
                </c:pt>
                <c:pt idx="55">
                  <c:v>Line 55</c:v>
                </c:pt>
                <c:pt idx="56">
                  <c:v>Line 56</c:v>
                </c:pt>
                <c:pt idx="57">
                  <c:v>Line 57</c:v>
                </c:pt>
                <c:pt idx="58">
                  <c:v>Line 58</c:v>
                </c:pt>
                <c:pt idx="59">
                  <c:v>Line 59</c:v>
                </c:pt>
                <c:pt idx="60">
                  <c:v>Line 60</c:v>
                </c:pt>
                <c:pt idx="61">
                  <c:v>Line 61</c:v>
                </c:pt>
                <c:pt idx="62">
                  <c:v>Line 62</c:v>
                </c:pt>
                <c:pt idx="63">
                  <c:v>Line 63</c:v>
                </c:pt>
              </c:strCache>
            </c:strRef>
          </c:cat>
          <c:val>
            <c:numRef>
              <c:f>libquantum!$B$53:$BM$53</c:f>
              <c:numCache>
                <c:formatCode>General</c:formatCode>
                <c:ptCount val="6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1.6476500000000043E-2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4.12065E-3</c:v>
                </c:pt>
                <c:pt idx="44">
                  <c:v>4.1174299999999966E-3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5.3577300000000001E-2</c:v>
                </c:pt>
                <c:pt idx="51">
                  <c:v>0</c:v>
                </c:pt>
                <c:pt idx="52">
                  <c:v>99.616799999999998</c:v>
                </c:pt>
                <c:pt idx="53">
                  <c:v>3.2962499999999999E-2</c:v>
                </c:pt>
                <c:pt idx="54">
                  <c:v>8.2447000000000006E-3</c:v>
                </c:pt>
                <c:pt idx="55">
                  <c:v>0</c:v>
                </c:pt>
                <c:pt idx="56">
                  <c:v>2.8817300000000056E-2</c:v>
                </c:pt>
                <c:pt idx="57">
                  <c:v>4.1186199999999999E-3</c:v>
                </c:pt>
                <c:pt idx="58">
                  <c:v>8.2511700000000004E-3</c:v>
                </c:pt>
                <c:pt idx="59">
                  <c:v>4.1262599999999997E-3</c:v>
                </c:pt>
                <c:pt idx="60">
                  <c:v>4.1262599999999997E-3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</c:numCache>
            </c:numRef>
          </c:val>
        </c:ser>
        <c:ser>
          <c:idx val="52"/>
          <c:order val="52"/>
          <c:tx>
            <c:strRef>
              <c:f>libquantum!$A$54</c:f>
              <c:strCache>
                <c:ptCount val="1"/>
                <c:pt idx="0">
                  <c:v>Line 52</c:v>
                </c:pt>
              </c:strCache>
            </c:strRef>
          </c:tx>
          <c:cat>
            <c:strRef>
              <c:f>libquantum!$B$1:$BM$1</c:f>
              <c:strCache>
                <c:ptCount val="64"/>
                <c:pt idx="0">
                  <c:v>Line 0</c:v>
                </c:pt>
                <c:pt idx="1">
                  <c:v>Line 1</c:v>
                </c:pt>
                <c:pt idx="2">
                  <c:v>Line 2</c:v>
                </c:pt>
                <c:pt idx="3">
                  <c:v>Line 3</c:v>
                </c:pt>
                <c:pt idx="4">
                  <c:v>Line 4</c:v>
                </c:pt>
                <c:pt idx="5">
                  <c:v>Line 5</c:v>
                </c:pt>
                <c:pt idx="6">
                  <c:v>Line 6</c:v>
                </c:pt>
                <c:pt idx="7">
                  <c:v>Line 7</c:v>
                </c:pt>
                <c:pt idx="8">
                  <c:v>Line 8</c:v>
                </c:pt>
                <c:pt idx="9">
                  <c:v>Line 9</c:v>
                </c:pt>
                <c:pt idx="10">
                  <c:v>Line 10</c:v>
                </c:pt>
                <c:pt idx="11">
                  <c:v>Line 11</c:v>
                </c:pt>
                <c:pt idx="12">
                  <c:v>Line 12</c:v>
                </c:pt>
                <c:pt idx="13">
                  <c:v>Line 13</c:v>
                </c:pt>
                <c:pt idx="14">
                  <c:v>Line 14</c:v>
                </c:pt>
                <c:pt idx="15">
                  <c:v>Line 15</c:v>
                </c:pt>
                <c:pt idx="16">
                  <c:v>Line 16</c:v>
                </c:pt>
                <c:pt idx="17">
                  <c:v>Line 17</c:v>
                </c:pt>
                <c:pt idx="18">
                  <c:v>Line 18</c:v>
                </c:pt>
                <c:pt idx="19">
                  <c:v>Line 19</c:v>
                </c:pt>
                <c:pt idx="20">
                  <c:v>Line 20</c:v>
                </c:pt>
                <c:pt idx="21">
                  <c:v>Line 21</c:v>
                </c:pt>
                <c:pt idx="22">
                  <c:v>Line 22</c:v>
                </c:pt>
                <c:pt idx="23">
                  <c:v>Line 23</c:v>
                </c:pt>
                <c:pt idx="24">
                  <c:v>Line 24</c:v>
                </c:pt>
                <c:pt idx="25">
                  <c:v>Line 25</c:v>
                </c:pt>
                <c:pt idx="26">
                  <c:v>Line 26</c:v>
                </c:pt>
                <c:pt idx="27">
                  <c:v>Line 27</c:v>
                </c:pt>
                <c:pt idx="28">
                  <c:v>Line 28</c:v>
                </c:pt>
                <c:pt idx="29">
                  <c:v>Line 29</c:v>
                </c:pt>
                <c:pt idx="30">
                  <c:v>Line 30</c:v>
                </c:pt>
                <c:pt idx="31">
                  <c:v>Line 31</c:v>
                </c:pt>
                <c:pt idx="32">
                  <c:v>Line 32</c:v>
                </c:pt>
                <c:pt idx="33">
                  <c:v>Line 33</c:v>
                </c:pt>
                <c:pt idx="34">
                  <c:v>Line 34</c:v>
                </c:pt>
                <c:pt idx="35">
                  <c:v>Line 35</c:v>
                </c:pt>
                <c:pt idx="36">
                  <c:v>Line 36</c:v>
                </c:pt>
                <c:pt idx="37">
                  <c:v>Line 37</c:v>
                </c:pt>
                <c:pt idx="38">
                  <c:v>Line 38</c:v>
                </c:pt>
                <c:pt idx="39">
                  <c:v>Line 39</c:v>
                </c:pt>
                <c:pt idx="40">
                  <c:v>Line 40</c:v>
                </c:pt>
                <c:pt idx="41">
                  <c:v>Line 41</c:v>
                </c:pt>
                <c:pt idx="42">
                  <c:v>Line 42</c:v>
                </c:pt>
                <c:pt idx="43">
                  <c:v>Line 43</c:v>
                </c:pt>
                <c:pt idx="44">
                  <c:v>Line 44</c:v>
                </c:pt>
                <c:pt idx="45">
                  <c:v>Line 45</c:v>
                </c:pt>
                <c:pt idx="46">
                  <c:v>Line 46</c:v>
                </c:pt>
                <c:pt idx="47">
                  <c:v>Line 47</c:v>
                </c:pt>
                <c:pt idx="48">
                  <c:v>Line 48</c:v>
                </c:pt>
                <c:pt idx="49">
                  <c:v>Line 49</c:v>
                </c:pt>
                <c:pt idx="50">
                  <c:v>Line 50</c:v>
                </c:pt>
                <c:pt idx="51">
                  <c:v>Line 51</c:v>
                </c:pt>
                <c:pt idx="52">
                  <c:v>Line 52</c:v>
                </c:pt>
                <c:pt idx="53">
                  <c:v>Line 53</c:v>
                </c:pt>
                <c:pt idx="54">
                  <c:v>Line 54</c:v>
                </c:pt>
                <c:pt idx="55">
                  <c:v>Line 55</c:v>
                </c:pt>
                <c:pt idx="56">
                  <c:v>Line 56</c:v>
                </c:pt>
                <c:pt idx="57">
                  <c:v>Line 57</c:v>
                </c:pt>
                <c:pt idx="58">
                  <c:v>Line 58</c:v>
                </c:pt>
                <c:pt idx="59">
                  <c:v>Line 59</c:v>
                </c:pt>
                <c:pt idx="60">
                  <c:v>Line 60</c:v>
                </c:pt>
                <c:pt idx="61">
                  <c:v>Line 61</c:v>
                </c:pt>
                <c:pt idx="62">
                  <c:v>Line 62</c:v>
                </c:pt>
                <c:pt idx="63">
                  <c:v>Line 63</c:v>
                </c:pt>
              </c:strCache>
            </c:strRef>
          </c:cat>
          <c:val>
            <c:numRef>
              <c:f>libquantum!$B$54:$BM$54</c:f>
              <c:numCache>
                <c:formatCode>General</c:formatCode>
                <c:ptCount val="6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4.1204799999999975E-3</c:v>
                </c:pt>
                <c:pt idx="50">
                  <c:v>0</c:v>
                </c:pt>
                <c:pt idx="51">
                  <c:v>8.238249999999999E-3</c:v>
                </c:pt>
                <c:pt idx="52">
                  <c:v>0</c:v>
                </c:pt>
                <c:pt idx="53">
                  <c:v>99.707499999999996</c:v>
                </c:pt>
                <c:pt idx="54">
                  <c:v>2.4734099999999998E-2</c:v>
                </c:pt>
                <c:pt idx="55">
                  <c:v>1.2373199999999999E-2</c:v>
                </c:pt>
                <c:pt idx="56">
                  <c:v>0</c:v>
                </c:pt>
                <c:pt idx="57">
                  <c:v>1.6474500000000041E-2</c:v>
                </c:pt>
                <c:pt idx="58">
                  <c:v>1.6502300000000001E-2</c:v>
                </c:pt>
                <c:pt idx="59">
                  <c:v>4.1262599999999997E-3</c:v>
                </c:pt>
                <c:pt idx="60">
                  <c:v>5.7767700000000213E-2</c:v>
                </c:pt>
                <c:pt idx="61">
                  <c:v>0</c:v>
                </c:pt>
                <c:pt idx="62">
                  <c:v>3.3011499999999999E-2</c:v>
                </c:pt>
                <c:pt idx="63">
                  <c:v>4.1272899999999996E-3</c:v>
                </c:pt>
              </c:numCache>
            </c:numRef>
          </c:val>
        </c:ser>
        <c:ser>
          <c:idx val="53"/>
          <c:order val="53"/>
          <c:tx>
            <c:strRef>
              <c:f>libquantum!$A$55</c:f>
              <c:strCache>
                <c:ptCount val="1"/>
                <c:pt idx="0">
                  <c:v>Line 53</c:v>
                </c:pt>
              </c:strCache>
            </c:strRef>
          </c:tx>
          <c:cat>
            <c:strRef>
              <c:f>libquantum!$B$1:$BM$1</c:f>
              <c:strCache>
                <c:ptCount val="64"/>
                <c:pt idx="0">
                  <c:v>Line 0</c:v>
                </c:pt>
                <c:pt idx="1">
                  <c:v>Line 1</c:v>
                </c:pt>
                <c:pt idx="2">
                  <c:v>Line 2</c:v>
                </c:pt>
                <c:pt idx="3">
                  <c:v>Line 3</c:v>
                </c:pt>
                <c:pt idx="4">
                  <c:v>Line 4</c:v>
                </c:pt>
                <c:pt idx="5">
                  <c:v>Line 5</c:v>
                </c:pt>
                <c:pt idx="6">
                  <c:v>Line 6</c:v>
                </c:pt>
                <c:pt idx="7">
                  <c:v>Line 7</c:v>
                </c:pt>
                <c:pt idx="8">
                  <c:v>Line 8</c:v>
                </c:pt>
                <c:pt idx="9">
                  <c:v>Line 9</c:v>
                </c:pt>
                <c:pt idx="10">
                  <c:v>Line 10</c:v>
                </c:pt>
                <c:pt idx="11">
                  <c:v>Line 11</c:v>
                </c:pt>
                <c:pt idx="12">
                  <c:v>Line 12</c:v>
                </c:pt>
                <c:pt idx="13">
                  <c:v>Line 13</c:v>
                </c:pt>
                <c:pt idx="14">
                  <c:v>Line 14</c:v>
                </c:pt>
                <c:pt idx="15">
                  <c:v>Line 15</c:v>
                </c:pt>
                <c:pt idx="16">
                  <c:v>Line 16</c:v>
                </c:pt>
                <c:pt idx="17">
                  <c:v>Line 17</c:v>
                </c:pt>
                <c:pt idx="18">
                  <c:v>Line 18</c:v>
                </c:pt>
                <c:pt idx="19">
                  <c:v>Line 19</c:v>
                </c:pt>
                <c:pt idx="20">
                  <c:v>Line 20</c:v>
                </c:pt>
                <c:pt idx="21">
                  <c:v>Line 21</c:v>
                </c:pt>
                <c:pt idx="22">
                  <c:v>Line 22</c:v>
                </c:pt>
                <c:pt idx="23">
                  <c:v>Line 23</c:v>
                </c:pt>
                <c:pt idx="24">
                  <c:v>Line 24</c:v>
                </c:pt>
                <c:pt idx="25">
                  <c:v>Line 25</c:v>
                </c:pt>
                <c:pt idx="26">
                  <c:v>Line 26</c:v>
                </c:pt>
                <c:pt idx="27">
                  <c:v>Line 27</c:v>
                </c:pt>
                <c:pt idx="28">
                  <c:v>Line 28</c:v>
                </c:pt>
                <c:pt idx="29">
                  <c:v>Line 29</c:v>
                </c:pt>
                <c:pt idx="30">
                  <c:v>Line 30</c:v>
                </c:pt>
                <c:pt idx="31">
                  <c:v>Line 31</c:v>
                </c:pt>
                <c:pt idx="32">
                  <c:v>Line 32</c:v>
                </c:pt>
                <c:pt idx="33">
                  <c:v>Line 33</c:v>
                </c:pt>
                <c:pt idx="34">
                  <c:v>Line 34</c:v>
                </c:pt>
                <c:pt idx="35">
                  <c:v>Line 35</c:v>
                </c:pt>
                <c:pt idx="36">
                  <c:v>Line 36</c:v>
                </c:pt>
                <c:pt idx="37">
                  <c:v>Line 37</c:v>
                </c:pt>
                <c:pt idx="38">
                  <c:v>Line 38</c:v>
                </c:pt>
                <c:pt idx="39">
                  <c:v>Line 39</c:v>
                </c:pt>
                <c:pt idx="40">
                  <c:v>Line 40</c:v>
                </c:pt>
                <c:pt idx="41">
                  <c:v>Line 41</c:v>
                </c:pt>
                <c:pt idx="42">
                  <c:v>Line 42</c:v>
                </c:pt>
                <c:pt idx="43">
                  <c:v>Line 43</c:v>
                </c:pt>
                <c:pt idx="44">
                  <c:v>Line 44</c:v>
                </c:pt>
                <c:pt idx="45">
                  <c:v>Line 45</c:v>
                </c:pt>
                <c:pt idx="46">
                  <c:v>Line 46</c:v>
                </c:pt>
                <c:pt idx="47">
                  <c:v>Line 47</c:v>
                </c:pt>
                <c:pt idx="48">
                  <c:v>Line 48</c:v>
                </c:pt>
                <c:pt idx="49">
                  <c:v>Line 49</c:v>
                </c:pt>
                <c:pt idx="50">
                  <c:v>Line 50</c:v>
                </c:pt>
                <c:pt idx="51">
                  <c:v>Line 51</c:v>
                </c:pt>
                <c:pt idx="52">
                  <c:v>Line 52</c:v>
                </c:pt>
                <c:pt idx="53">
                  <c:v>Line 53</c:v>
                </c:pt>
                <c:pt idx="54">
                  <c:v>Line 54</c:v>
                </c:pt>
                <c:pt idx="55">
                  <c:v>Line 55</c:v>
                </c:pt>
                <c:pt idx="56">
                  <c:v>Line 56</c:v>
                </c:pt>
                <c:pt idx="57">
                  <c:v>Line 57</c:v>
                </c:pt>
                <c:pt idx="58">
                  <c:v>Line 58</c:v>
                </c:pt>
                <c:pt idx="59">
                  <c:v>Line 59</c:v>
                </c:pt>
                <c:pt idx="60">
                  <c:v>Line 60</c:v>
                </c:pt>
                <c:pt idx="61">
                  <c:v>Line 61</c:v>
                </c:pt>
                <c:pt idx="62">
                  <c:v>Line 62</c:v>
                </c:pt>
                <c:pt idx="63">
                  <c:v>Line 63</c:v>
                </c:pt>
              </c:strCache>
            </c:strRef>
          </c:cat>
          <c:val>
            <c:numRef>
              <c:f>libquantum!$B$55:$BM$55</c:f>
              <c:numCache>
                <c:formatCode>General</c:formatCode>
                <c:ptCount val="6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4.1194600000000114E-3</c:v>
                </c:pt>
                <c:pt idx="12">
                  <c:v>0</c:v>
                </c:pt>
                <c:pt idx="13">
                  <c:v>4.1186199999999999E-3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4.1189599999999996E-3</c:v>
                </c:pt>
                <c:pt idx="20">
                  <c:v>4.1196300000000104E-3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4.1203099999999986E-3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4.1198000000000033E-3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4.1182800000000002E-3</c:v>
                </c:pt>
                <c:pt idx="40">
                  <c:v>4.1157299999999997E-3</c:v>
                </c:pt>
                <c:pt idx="41">
                  <c:v>4.1148899999999865E-3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4.1204799999999975E-3</c:v>
                </c:pt>
                <c:pt idx="50">
                  <c:v>0</c:v>
                </c:pt>
                <c:pt idx="51">
                  <c:v>4.1191300000000004E-3</c:v>
                </c:pt>
                <c:pt idx="52">
                  <c:v>6.592770000000002E-2</c:v>
                </c:pt>
                <c:pt idx="53">
                  <c:v>0</c:v>
                </c:pt>
                <c:pt idx="54">
                  <c:v>99.690799999999982</c:v>
                </c:pt>
                <c:pt idx="55">
                  <c:v>1.6497600000000001E-2</c:v>
                </c:pt>
                <c:pt idx="56">
                  <c:v>2.0583799999999999E-2</c:v>
                </c:pt>
                <c:pt idx="57">
                  <c:v>0</c:v>
                </c:pt>
                <c:pt idx="58">
                  <c:v>2.4753500000000001E-2</c:v>
                </c:pt>
                <c:pt idx="59">
                  <c:v>0</c:v>
                </c:pt>
                <c:pt idx="60">
                  <c:v>4.1262599999999997E-3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</c:numCache>
            </c:numRef>
          </c:val>
        </c:ser>
        <c:ser>
          <c:idx val="54"/>
          <c:order val="54"/>
          <c:tx>
            <c:strRef>
              <c:f>libquantum!$A$56</c:f>
              <c:strCache>
                <c:ptCount val="1"/>
                <c:pt idx="0">
                  <c:v>Line 54</c:v>
                </c:pt>
              </c:strCache>
            </c:strRef>
          </c:tx>
          <c:cat>
            <c:strRef>
              <c:f>libquantum!$B$1:$BM$1</c:f>
              <c:strCache>
                <c:ptCount val="64"/>
                <c:pt idx="0">
                  <c:v>Line 0</c:v>
                </c:pt>
                <c:pt idx="1">
                  <c:v>Line 1</c:v>
                </c:pt>
                <c:pt idx="2">
                  <c:v>Line 2</c:v>
                </c:pt>
                <c:pt idx="3">
                  <c:v>Line 3</c:v>
                </c:pt>
                <c:pt idx="4">
                  <c:v>Line 4</c:v>
                </c:pt>
                <c:pt idx="5">
                  <c:v>Line 5</c:v>
                </c:pt>
                <c:pt idx="6">
                  <c:v>Line 6</c:v>
                </c:pt>
                <c:pt idx="7">
                  <c:v>Line 7</c:v>
                </c:pt>
                <c:pt idx="8">
                  <c:v>Line 8</c:v>
                </c:pt>
                <c:pt idx="9">
                  <c:v>Line 9</c:v>
                </c:pt>
                <c:pt idx="10">
                  <c:v>Line 10</c:v>
                </c:pt>
                <c:pt idx="11">
                  <c:v>Line 11</c:v>
                </c:pt>
                <c:pt idx="12">
                  <c:v>Line 12</c:v>
                </c:pt>
                <c:pt idx="13">
                  <c:v>Line 13</c:v>
                </c:pt>
                <c:pt idx="14">
                  <c:v>Line 14</c:v>
                </c:pt>
                <c:pt idx="15">
                  <c:v>Line 15</c:v>
                </c:pt>
                <c:pt idx="16">
                  <c:v>Line 16</c:v>
                </c:pt>
                <c:pt idx="17">
                  <c:v>Line 17</c:v>
                </c:pt>
                <c:pt idx="18">
                  <c:v>Line 18</c:v>
                </c:pt>
                <c:pt idx="19">
                  <c:v>Line 19</c:v>
                </c:pt>
                <c:pt idx="20">
                  <c:v>Line 20</c:v>
                </c:pt>
                <c:pt idx="21">
                  <c:v>Line 21</c:v>
                </c:pt>
                <c:pt idx="22">
                  <c:v>Line 22</c:v>
                </c:pt>
                <c:pt idx="23">
                  <c:v>Line 23</c:v>
                </c:pt>
                <c:pt idx="24">
                  <c:v>Line 24</c:v>
                </c:pt>
                <c:pt idx="25">
                  <c:v>Line 25</c:v>
                </c:pt>
                <c:pt idx="26">
                  <c:v>Line 26</c:v>
                </c:pt>
                <c:pt idx="27">
                  <c:v>Line 27</c:v>
                </c:pt>
                <c:pt idx="28">
                  <c:v>Line 28</c:v>
                </c:pt>
                <c:pt idx="29">
                  <c:v>Line 29</c:v>
                </c:pt>
                <c:pt idx="30">
                  <c:v>Line 30</c:v>
                </c:pt>
                <c:pt idx="31">
                  <c:v>Line 31</c:v>
                </c:pt>
                <c:pt idx="32">
                  <c:v>Line 32</c:v>
                </c:pt>
                <c:pt idx="33">
                  <c:v>Line 33</c:v>
                </c:pt>
                <c:pt idx="34">
                  <c:v>Line 34</c:v>
                </c:pt>
                <c:pt idx="35">
                  <c:v>Line 35</c:v>
                </c:pt>
                <c:pt idx="36">
                  <c:v>Line 36</c:v>
                </c:pt>
                <c:pt idx="37">
                  <c:v>Line 37</c:v>
                </c:pt>
                <c:pt idx="38">
                  <c:v>Line 38</c:v>
                </c:pt>
                <c:pt idx="39">
                  <c:v>Line 39</c:v>
                </c:pt>
                <c:pt idx="40">
                  <c:v>Line 40</c:v>
                </c:pt>
                <c:pt idx="41">
                  <c:v>Line 41</c:v>
                </c:pt>
                <c:pt idx="42">
                  <c:v>Line 42</c:v>
                </c:pt>
                <c:pt idx="43">
                  <c:v>Line 43</c:v>
                </c:pt>
                <c:pt idx="44">
                  <c:v>Line 44</c:v>
                </c:pt>
                <c:pt idx="45">
                  <c:v>Line 45</c:v>
                </c:pt>
                <c:pt idx="46">
                  <c:v>Line 46</c:v>
                </c:pt>
                <c:pt idx="47">
                  <c:v>Line 47</c:v>
                </c:pt>
                <c:pt idx="48">
                  <c:v>Line 48</c:v>
                </c:pt>
                <c:pt idx="49">
                  <c:v>Line 49</c:v>
                </c:pt>
                <c:pt idx="50">
                  <c:v>Line 50</c:v>
                </c:pt>
                <c:pt idx="51">
                  <c:v>Line 51</c:v>
                </c:pt>
                <c:pt idx="52">
                  <c:v>Line 52</c:v>
                </c:pt>
                <c:pt idx="53">
                  <c:v>Line 53</c:v>
                </c:pt>
                <c:pt idx="54">
                  <c:v>Line 54</c:v>
                </c:pt>
                <c:pt idx="55">
                  <c:v>Line 55</c:v>
                </c:pt>
                <c:pt idx="56">
                  <c:v>Line 56</c:v>
                </c:pt>
                <c:pt idx="57">
                  <c:v>Line 57</c:v>
                </c:pt>
                <c:pt idx="58">
                  <c:v>Line 58</c:v>
                </c:pt>
                <c:pt idx="59">
                  <c:v>Line 59</c:v>
                </c:pt>
                <c:pt idx="60">
                  <c:v>Line 60</c:v>
                </c:pt>
                <c:pt idx="61">
                  <c:v>Line 61</c:v>
                </c:pt>
                <c:pt idx="62">
                  <c:v>Line 62</c:v>
                </c:pt>
                <c:pt idx="63">
                  <c:v>Line 63</c:v>
                </c:pt>
              </c:strCache>
            </c:strRef>
          </c:cat>
          <c:val>
            <c:numRef>
              <c:f>libquantum!$B$56:$BM$56</c:f>
              <c:numCache>
                <c:formatCode>General</c:formatCode>
                <c:ptCount val="6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4.1218399999999999E-3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4.1196300000000104E-3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2.4714799999999978E-2</c:v>
                </c:pt>
                <c:pt idx="29">
                  <c:v>4.1223499999999995E-3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4.12065E-3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4.1259199999999965E-3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1.2360900000000001E-2</c:v>
                </c:pt>
                <c:pt idx="54">
                  <c:v>0</c:v>
                </c:pt>
                <c:pt idx="55">
                  <c:v>99.814400000000006</c:v>
                </c:pt>
                <c:pt idx="56">
                  <c:v>4.1167500000000003E-2</c:v>
                </c:pt>
                <c:pt idx="57">
                  <c:v>4.1186199999999999E-3</c:v>
                </c:pt>
                <c:pt idx="58">
                  <c:v>4.1255799999999985E-3</c:v>
                </c:pt>
                <c:pt idx="59">
                  <c:v>1.6505100000000057E-2</c:v>
                </c:pt>
                <c:pt idx="60">
                  <c:v>4.1262599999999997E-3</c:v>
                </c:pt>
                <c:pt idx="61">
                  <c:v>0</c:v>
                </c:pt>
                <c:pt idx="62">
                  <c:v>3.3011499999999999E-2</c:v>
                </c:pt>
                <c:pt idx="63">
                  <c:v>0</c:v>
                </c:pt>
              </c:numCache>
            </c:numRef>
          </c:val>
        </c:ser>
        <c:ser>
          <c:idx val="55"/>
          <c:order val="55"/>
          <c:tx>
            <c:strRef>
              <c:f>libquantum!$A$57</c:f>
              <c:strCache>
                <c:ptCount val="1"/>
                <c:pt idx="0">
                  <c:v>Line 55</c:v>
                </c:pt>
              </c:strCache>
            </c:strRef>
          </c:tx>
          <c:cat>
            <c:strRef>
              <c:f>libquantum!$B$1:$BM$1</c:f>
              <c:strCache>
                <c:ptCount val="64"/>
                <c:pt idx="0">
                  <c:v>Line 0</c:v>
                </c:pt>
                <c:pt idx="1">
                  <c:v>Line 1</c:v>
                </c:pt>
                <c:pt idx="2">
                  <c:v>Line 2</c:v>
                </c:pt>
                <c:pt idx="3">
                  <c:v>Line 3</c:v>
                </c:pt>
                <c:pt idx="4">
                  <c:v>Line 4</c:v>
                </c:pt>
                <c:pt idx="5">
                  <c:v>Line 5</c:v>
                </c:pt>
                <c:pt idx="6">
                  <c:v>Line 6</c:v>
                </c:pt>
                <c:pt idx="7">
                  <c:v>Line 7</c:v>
                </c:pt>
                <c:pt idx="8">
                  <c:v>Line 8</c:v>
                </c:pt>
                <c:pt idx="9">
                  <c:v>Line 9</c:v>
                </c:pt>
                <c:pt idx="10">
                  <c:v>Line 10</c:v>
                </c:pt>
                <c:pt idx="11">
                  <c:v>Line 11</c:v>
                </c:pt>
                <c:pt idx="12">
                  <c:v>Line 12</c:v>
                </c:pt>
                <c:pt idx="13">
                  <c:v>Line 13</c:v>
                </c:pt>
                <c:pt idx="14">
                  <c:v>Line 14</c:v>
                </c:pt>
                <c:pt idx="15">
                  <c:v>Line 15</c:v>
                </c:pt>
                <c:pt idx="16">
                  <c:v>Line 16</c:v>
                </c:pt>
                <c:pt idx="17">
                  <c:v>Line 17</c:v>
                </c:pt>
                <c:pt idx="18">
                  <c:v>Line 18</c:v>
                </c:pt>
                <c:pt idx="19">
                  <c:v>Line 19</c:v>
                </c:pt>
                <c:pt idx="20">
                  <c:v>Line 20</c:v>
                </c:pt>
                <c:pt idx="21">
                  <c:v>Line 21</c:v>
                </c:pt>
                <c:pt idx="22">
                  <c:v>Line 22</c:v>
                </c:pt>
                <c:pt idx="23">
                  <c:v>Line 23</c:v>
                </c:pt>
                <c:pt idx="24">
                  <c:v>Line 24</c:v>
                </c:pt>
                <c:pt idx="25">
                  <c:v>Line 25</c:v>
                </c:pt>
                <c:pt idx="26">
                  <c:v>Line 26</c:v>
                </c:pt>
                <c:pt idx="27">
                  <c:v>Line 27</c:v>
                </c:pt>
                <c:pt idx="28">
                  <c:v>Line 28</c:v>
                </c:pt>
                <c:pt idx="29">
                  <c:v>Line 29</c:v>
                </c:pt>
                <c:pt idx="30">
                  <c:v>Line 30</c:v>
                </c:pt>
                <c:pt idx="31">
                  <c:v>Line 31</c:v>
                </c:pt>
                <c:pt idx="32">
                  <c:v>Line 32</c:v>
                </c:pt>
                <c:pt idx="33">
                  <c:v>Line 33</c:v>
                </c:pt>
                <c:pt idx="34">
                  <c:v>Line 34</c:v>
                </c:pt>
                <c:pt idx="35">
                  <c:v>Line 35</c:v>
                </c:pt>
                <c:pt idx="36">
                  <c:v>Line 36</c:v>
                </c:pt>
                <c:pt idx="37">
                  <c:v>Line 37</c:v>
                </c:pt>
                <c:pt idx="38">
                  <c:v>Line 38</c:v>
                </c:pt>
                <c:pt idx="39">
                  <c:v>Line 39</c:v>
                </c:pt>
                <c:pt idx="40">
                  <c:v>Line 40</c:v>
                </c:pt>
                <c:pt idx="41">
                  <c:v>Line 41</c:v>
                </c:pt>
                <c:pt idx="42">
                  <c:v>Line 42</c:v>
                </c:pt>
                <c:pt idx="43">
                  <c:v>Line 43</c:v>
                </c:pt>
                <c:pt idx="44">
                  <c:v>Line 44</c:v>
                </c:pt>
                <c:pt idx="45">
                  <c:v>Line 45</c:v>
                </c:pt>
                <c:pt idx="46">
                  <c:v>Line 46</c:v>
                </c:pt>
                <c:pt idx="47">
                  <c:v>Line 47</c:v>
                </c:pt>
                <c:pt idx="48">
                  <c:v>Line 48</c:v>
                </c:pt>
                <c:pt idx="49">
                  <c:v>Line 49</c:v>
                </c:pt>
                <c:pt idx="50">
                  <c:v>Line 50</c:v>
                </c:pt>
                <c:pt idx="51">
                  <c:v>Line 51</c:v>
                </c:pt>
                <c:pt idx="52">
                  <c:v>Line 52</c:v>
                </c:pt>
                <c:pt idx="53">
                  <c:v>Line 53</c:v>
                </c:pt>
                <c:pt idx="54">
                  <c:v>Line 54</c:v>
                </c:pt>
                <c:pt idx="55">
                  <c:v>Line 55</c:v>
                </c:pt>
                <c:pt idx="56">
                  <c:v>Line 56</c:v>
                </c:pt>
                <c:pt idx="57">
                  <c:v>Line 57</c:v>
                </c:pt>
                <c:pt idx="58">
                  <c:v>Line 58</c:v>
                </c:pt>
                <c:pt idx="59">
                  <c:v>Line 59</c:v>
                </c:pt>
                <c:pt idx="60">
                  <c:v>Line 60</c:v>
                </c:pt>
                <c:pt idx="61">
                  <c:v>Line 61</c:v>
                </c:pt>
                <c:pt idx="62">
                  <c:v>Line 62</c:v>
                </c:pt>
                <c:pt idx="63">
                  <c:v>Line 63</c:v>
                </c:pt>
              </c:strCache>
            </c:strRef>
          </c:cat>
          <c:val>
            <c:numRef>
              <c:f>libquantum!$B$57:$BM$57</c:f>
              <c:numCache>
                <c:formatCode>General</c:formatCode>
                <c:ptCount val="6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4.1225199999999854E-3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4.1177699999999998E-3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2.8849300000000085E-2</c:v>
                </c:pt>
                <c:pt idx="51">
                  <c:v>0</c:v>
                </c:pt>
                <c:pt idx="52">
                  <c:v>0</c:v>
                </c:pt>
                <c:pt idx="53">
                  <c:v>4.1203099999999986E-3</c:v>
                </c:pt>
                <c:pt idx="54">
                  <c:v>4.1223499999999996E-2</c:v>
                </c:pt>
                <c:pt idx="55">
                  <c:v>0</c:v>
                </c:pt>
                <c:pt idx="56">
                  <c:v>99.526600000000002</c:v>
                </c:pt>
                <c:pt idx="57">
                  <c:v>2.471170000000001E-2</c:v>
                </c:pt>
                <c:pt idx="58">
                  <c:v>0</c:v>
                </c:pt>
                <c:pt idx="59">
                  <c:v>0</c:v>
                </c:pt>
                <c:pt idx="60">
                  <c:v>2.8883800000000071E-2</c:v>
                </c:pt>
                <c:pt idx="61">
                  <c:v>4.1266000000000002E-3</c:v>
                </c:pt>
                <c:pt idx="62">
                  <c:v>4.1264299999999995E-3</c:v>
                </c:pt>
                <c:pt idx="63">
                  <c:v>0</c:v>
                </c:pt>
              </c:numCache>
            </c:numRef>
          </c:val>
        </c:ser>
        <c:ser>
          <c:idx val="56"/>
          <c:order val="56"/>
          <c:tx>
            <c:strRef>
              <c:f>libquantum!$A$58</c:f>
              <c:strCache>
                <c:ptCount val="1"/>
                <c:pt idx="0">
                  <c:v>Line 56</c:v>
                </c:pt>
              </c:strCache>
            </c:strRef>
          </c:tx>
          <c:cat>
            <c:strRef>
              <c:f>libquantum!$B$1:$BM$1</c:f>
              <c:strCache>
                <c:ptCount val="64"/>
                <c:pt idx="0">
                  <c:v>Line 0</c:v>
                </c:pt>
                <c:pt idx="1">
                  <c:v>Line 1</c:v>
                </c:pt>
                <c:pt idx="2">
                  <c:v>Line 2</c:v>
                </c:pt>
                <c:pt idx="3">
                  <c:v>Line 3</c:v>
                </c:pt>
                <c:pt idx="4">
                  <c:v>Line 4</c:v>
                </c:pt>
                <c:pt idx="5">
                  <c:v>Line 5</c:v>
                </c:pt>
                <c:pt idx="6">
                  <c:v>Line 6</c:v>
                </c:pt>
                <c:pt idx="7">
                  <c:v>Line 7</c:v>
                </c:pt>
                <c:pt idx="8">
                  <c:v>Line 8</c:v>
                </c:pt>
                <c:pt idx="9">
                  <c:v>Line 9</c:v>
                </c:pt>
                <c:pt idx="10">
                  <c:v>Line 10</c:v>
                </c:pt>
                <c:pt idx="11">
                  <c:v>Line 11</c:v>
                </c:pt>
                <c:pt idx="12">
                  <c:v>Line 12</c:v>
                </c:pt>
                <c:pt idx="13">
                  <c:v>Line 13</c:v>
                </c:pt>
                <c:pt idx="14">
                  <c:v>Line 14</c:v>
                </c:pt>
                <c:pt idx="15">
                  <c:v>Line 15</c:v>
                </c:pt>
                <c:pt idx="16">
                  <c:v>Line 16</c:v>
                </c:pt>
                <c:pt idx="17">
                  <c:v>Line 17</c:v>
                </c:pt>
                <c:pt idx="18">
                  <c:v>Line 18</c:v>
                </c:pt>
                <c:pt idx="19">
                  <c:v>Line 19</c:v>
                </c:pt>
                <c:pt idx="20">
                  <c:v>Line 20</c:v>
                </c:pt>
                <c:pt idx="21">
                  <c:v>Line 21</c:v>
                </c:pt>
                <c:pt idx="22">
                  <c:v>Line 22</c:v>
                </c:pt>
                <c:pt idx="23">
                  <c:v>Line 23</c:v>
                </c:pt>
                <c:pt idx="24">
                  <c:v>Line 24</c:v>
                </c:pt>
                <c:pt idx="25">
                  <c:v>Line 25</c:v>
                </c:pt>
                <c:pt idx="26">
                  <c:v>Line 26</c:v>
                </c:pt>
                <c:pt idx="27">
                  <c:v>Line 27</c:v>
                </c:pt>
                <c:pt idx="28">
                  <c:v>Line 28</c:v>
                </c:pt>
                <c:pt idx="29">
                  <c:v>Line 29</c:v>
                </c:pt>
                <c:pt idx="30">
                  <c:v>Line 30</c:v>
                </c:pt>
                <c:pt idx="31">
                  <c:v>Line 31</c:v>
                </c:pt>
                <c:pt idx="32">
                  <c:v>Line 32</c:v>
                </c:pt>
                <c:pt idx="33">
                  <c:v>Line 33</c:v>
                </c:pt>
                <c:pt idx="34">
                  <c:v>Line 34</c:v>
                </c:pt>
                <c:pt idx="35">
                  <c:v>Line 35</c:v>
                </c:pt>
                <c:pt idx="36">
                  <c:v>Line 36</c:v>
                </c:pt>
                <c:pt idx="37">
                  <c:v>Line 37</c:v>
                </c:pt>
                <c:pt idx="38">
                  <c:v>Line 38</c:v>
                </c:pt>
                <c:pt idx="39">
                  <c:v>Line 39</c:v>
                </c:pt>
                <c:pt idx="40">
                  <c:v>Line 40</c:v>
                </c:pt>
                <c:pt idx="41">
                  <c:v>Line 41</c:v>
                </c:pt>
                <c:pt idx="42">
                  <c:v>Line 42</c:v>
                </c:pt>
                <c:pt idx="43">
                  <c:v>Line 43</c:v>
                </c:pt>
                <c:pt idx="44">
                  <c:v>Line 44</c:v>
                </c:pt>
                <c:pt idx="45">
                  <c:v>Line 45</c:v>
                </c:pt>
                <c:pt idx="46">
                  <c:v>Line 46</c:v>
                </c:pt>
                <c:pt idx="47">
                  <c:v>Line 47</c:v>
                </c:pt>
                <c:pt idx="48">
                  <c:v>Line 48</c:v>
                </c:pt>
                <c:pt idx="49">
                  <c:v>Line 49</c:v>
                </c:pt>
                <c:pt idx="50">
                  <c:v>Line 50</c:v>
                </c:pt>
                <c:pt idx="51">
                  <c:v>Line 51</c:v>
                </c:pt>
                <c:pt idx="52">
                  <c:v>Line 52</c:v>
                </c:pt>
                <c:pt idx="53">
                  <c:v>Line 53</c:v>
                </c:pt>
                <c:pt idx="54">
                  <c:v>Line 54</c:v>
                </c:pt>
                <c:pt idx="55">
                  <c:v>Line 55</c:v>
                </c:pt>
                <c:pt idx="56">
                  <c:v>Line 56</c:v>
                </c:pt>
                <c:pt idx="57">
                  <c:v>Line 57</c:v>
                </c:pt>
                <c:pt idx="58">
                  <c:v>Line 58</c:v>
                </c:pt>
                <c:pt idx="59">
                  <c:v>Line 59</c:v>
                </c:pt>
                <c:pt idx="60">
                  <c:v>Line 60</c:v>
                </c:pt>
                <c:pt idx="61">
                  <c:v>Line 61</c:v>
                </c:pt>
                <c:pt idx="62">
                  <c:v>Line 62</c:v>
                </c:pt>
                <c:pt idx="63">
                  <c:v>Line 63</c:v>
                </c:pt>
              </c:strCache>
            </c:strRef>
          </c:cat>
          <c:val>
            <c:numRef>
              <c:f>libquantum!$B$58:$BM$58</c:f>
              <c:numCache>
                <c:formatCode>General</c:formatCode>
                <c:ptCount val="6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4.1194600000000114E-3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4.1225199999999854E-3</c:v>
                </c:pt>
                <c:pt idx="46">
                  <c:v>4.1242199999999875E-3</c:v>
                </c:pt>
                <c:pt idx="47">
                  <c:v>0</c:v>
                </c:pt>
                <c:pt idx="48">
                  <c:v>0</c:v>
                </c:pt>
                <c:pt idx="49">
                  <c:v>0.10713300000000026</c:v>
                </c:pt>
                <c:pt idx="50">
                  <c:v>2.4727999999999997E-2</c:v>
                </c:pt>
                <c:pt idx="51">
                  <c:v>3.7072100000000101E-2</c:v>
                </c:pt>
                <c:pt idx="52">
                  <c:v>0</c:v>
                </c:pt>
                <c:pt idx="53">
                  <c:v>0</c:v>
                </c:pt>
                <c:pt idx="54">
                  <c:v>8.2447000000000006E-3</c:v>
                </c:pt>
                <c:pt idx="55">
                  <c:v>4.1243899999999865E-3</c:v>
                </c:pt>
                <c:pt idx="56">
                  <c:v>0</c:v>
                </c:pt>
                <c:pt idx="57">
                  <c:v>99.678699999999978</c:v>
                </c:pt>
                <c:pt idx="58">
                  <c:v>1.6502300000000001E-2</c:v>
                </c:pt>
                <c:pt idx="59">
                  <c:v>4.1262599999999997E-3</c:v>
                </c:pt>
                <c:pt idx="60">
                  <c:v>1.2378800000000001E-2</c:v>
                </c:pt>
                <c:pt idx="61">
                  <c:v>1.6506400000000053E-2</c:v>
                </c:pt>
                <c:pt idx="62">
                  <c:v>4.1264299999999995E-3</c:v>
                </c:pt>
                <c:pt idx="63">
                  <c:v>0</c:v>
                </c:pt>
              </c:numCache>
            </c:numRef>
          </c:val>
        </c:ser>
        <c:ser>
          <c:idx val="57"/>
          <c:order val="57"/>
          <c:tx>
            <c:strRef>
              <c:f>libquantum!$A$59</c:f>
              <c:strCache>
                <c:ptCount val="1"/>
                <c:pt idx="0">
                  <c:v>Line 57</c:v>
                </c:pt>
              </c:strCache>
            </c:strRef>
          </c:tx>
          <c:cat>
            <c:strRef>
              <c:f>libquantum!$B$1:$BM$1</c:f>
              <c:strCache>
                <c:ptCount val="64"/>
                <c:pt idx="0">
                  <c:v>Line 0</c:v>
                </c:pt>
                <c:pt idx="1">
                  <c:v>Line 1</c:v>
                </c:pt>
                <c:pt idx="2">
                  <c:v>Line 2</c:v>
                </c:pt>
                <c:pt idx="3">
                  <c:v>Line 3</c:v>
                </c:pt>
                <c:pt idx="4">
                  <c:v>Line 4</c:v>
                </c:pt>
                <c:pt idx="5">
                  <c:v>Line 5</c:v>
                </c:pt>
                <c:pt idx="6">
                  <c:v>Line 6</c:v>
                </c:pt>
                <c:pt idx="7">
                  <c:v>Line 7</c:v>
                </c:pt>
                <c:pt idx="8">
                  <c:v>Line 8</c:v>
                </c:pt>
                <c:pt idx="9">
                  <c:v>Line 9</c:v>
                </c:pt>
                <c:pt idx="10">
                  <c:v>Line 10</c:v>
                </c:pt>
                <c:pt idx="11">
                  <c:v>Line 11</c:v>
                </c:pt>
                <c:pt idx="12">
                  <c:v>Line 12</c:v>
                </c:pt>
                <c:pt idx="13">
                  <c:v>Line 13</c:v>
                </c:pt>
                <c:pt idx="14">
                  <c:v>Line 14</c:v>
                </c:pt>
                <c:pt idx="15">
                  <c:v>Line 15</c:v>
                </c:pt>
                <c:pt idx="16">
                  <c:v>Line 16</c:v>
                </c:pt>
                <c:pt idx="17">
                  <c:v>Line 17</c:v>
                </c:pt>
                <c:pt idx="18">
                  <c:v>Line 18</c:v>
                </c:pt>
                <c:pt idx="19">
                  <c:v>Line 19</c:v>
                </c:pt>
                <c:pt idx="20">
                  <c:v>Line 20</c:v>
                </c:pt>
                <c:pt idx="21">
                  <c:v>Line 21</c:v>
                </c:pt>
                <c:pt idx="22">
                  <c:v>Line 22</c:v>
                </c:pt>
                <c:pt idx="23">
                  <c:v>Line 23</c:v>
                </c:pt>
                <c:pt idx="24">
                  <c:v>Line 24</c:v>
                </c:pt>
                <c:pt idx="25">
                  <c:v>Line 25</c:v>
                </c:pt>
                <c:pt idx="26">
                  <c:v>Line 26</c:v>
                </c:pt>
                <c:pt idx="27">
                  <c:v>Line 27</c:v>
                </c:pt>
                <c:pt idx="28">
                  <c:v>Line 28</c:v>
                </c:pt>
                <c:pt idx="29">
                  <c:v>Line 29</c:v>
                </c:pt>
                <c:pt idx="30">
                  <c:v>Line 30</c:v>
                </c:pt>
                <c:pt idx="31">
                  <c:v>Line 31</c:v>
                </c:pt>
                <c:pt idx="32">
                  <c:v>Line 32</c:v>
                </c:pt>
                <c:pt idx="33">
                  <c:v>Line 33</c:v>
                </c:pt>
                <c:pt idx="34">
                  <c:v>Line 34</c:v>
                </c:pt>
                <c:pt idx="35">
                  <c:v>Line 35</c:v>
                </c:pt>
                <c:pt idx="36">
                  <c:v>Line 36</c:v>
                </c:pt>
                <c:pt idx="37">
                  <c:v>Line 37</c:v>
                </c:pt>
                <c:pt idx="38">
                  <c:v>Line 38</c:v>
                </c:pt>
                <c:pt idx="39">
                  <c:v>Line 39</c:v>
                </c:pt>
                <c:pt idx="40">
                  <c:v>Line 40</c:v>
                </c:pt>
                <c:pt idx="41">
                  <c:v>Line 41</c:v>
                </c:pt>
                <c:pt idx="42">
                  <c:v>Line 42</c:v>
                </c:pt>
                <c:pt idx="43">
                  <c:v>Line 43</c:v>
                </c:pt>
                <c:pt idx="44">
                  <c:v>Line 44</c:v>
                </c:pt>
                <c:pt idx="45">
                  <c:v>Line 45</c:v>
                </c:pt>
                <c:pt idx="46">
                  <c:v>Line 46</c:v>
                </c:pt>
                <c:pt idx="47">
                  <c:v>Line 47</c:v>
                </c:pt>
                <c:pt idx="48">
                  <c:v>Line 48</c:v>
                </c:pt>
                <c:pt idx="49">
                  <c:v>Line 49</c:v>
                </c:pt>
                <c:pt idx="50">
                  <c:v>Line 50</c:v>
                </c:pt>
                <c:pt idx="51">
                  <c:v>Line 51</c:v>
                </c:pt>
                <c:pt idx="52">
                  <c:v>Line 52</c:v>
                </c:pt>
                <c:pt idx="53">
                  <c:v>Line 53</c:v>
                </c:pt>
                <c:pt idx="54">
                  <c:v>Line 54</c:v>
                </c:pt>
                <c:pt idx="55">
                  <c:v>Line 55</c:v>
                </c:pt>
                <c:pt idx="56">
                  <c:v>Line 56</c:v>
                </c:pt>
                <c:pt idx="57">
                  <c:v>Line 57</c:v>
                </c:pt>
                <c:pt idx="58">
                  <c:v>Line 58</c:v>
                </c:pt>
                <c:pt idx="59">
                  <c:v>Line 59</c:v>
                </c:pt>
                <c:pt idx="60">
                  <c:v>Line 60</c:v>
                </c:pt>
                <c:pt idx="61">
                  <c:v>Line 61</c:v>
                </c:pt>
                <c:pt idx="62">
                  <c:v>Line 62</c:v>
                </c:pt>
                <c:pt idx="63">
                  <c:v>Line 63</c:v>
                </c:pt>
              </c:strCache>
            </c:strRef>
          </c:cat>
          <c:val>
            <c:numRef>
              <c:f>libquantum!$B$59:$BM$59</c:f>
              <c:numCache>
                <c:formatCode>General</c:formatCode>
                <c:ptCount val="64"/>
                <c:pt idx="0">
                  <c:v>0</c:v>
                </c:pt>
                <c:pt idx="1">
                  <c:v>0</c:v>
                </c:pt>
                <c:pt idx="2">
                  <c:v>4.1231999999999996E-3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4.1203099999999986E-3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7.4171699999999993E-2</c:v>
                </c:pt>
                <c:pt idx="49">
                  <c:v>0</c:v>
                </c:pt>
                <c:pt idx="50">
                  <c:v>0</c:v>
                </c:pt>
                <c:pt idx="51">
                  <c:v>8.238249999999999E-3</c:v>
                </c:pt>
                <c:pt idx="52">
                  <c:v>3.7084300000000119E-2</c:v>
                </c:pt>
                <c:pt idx="53">
                  <c:v>1.6481300000000053E-2</c:v>
                </c:pt>
                <c:pt idx="54">
                  <c:v>0</c:v>
                </c:pt>
                <c:pt idx="55">
                  <c:v>0</c:v>
                </c:pt>
                <c:pt idx="56">
                  <c:v>4.52843E-2</c:v>
                </c:pt>
                <c:pt idx="57">
                  <c:v>0</c:v>
                </c:pt>
                <c:pt idx="58">
                  <c:v>99.736000000000004</c:v>
                </c:pt>
                <c:pt idx="59">
                  <c:v>1.2378800000000001E-2</c:v>
                </c:pt>
                <c:pt idx="60">
                  <c:v>0</c:v>
                </c:pt>
                <c:pt idx="61">
                  <c:v>0</c:v>
                </c:pt>
                <c:pt idx="62">
                  <c:v>2.063220000000008E-2</c:v>
                </c:pt>
                <c:pt idx="63">
                  <c:v>0</c:v>
                </c:pt>
              </c:numCache>
            </c:numRef>
          </c:val>
        </c:ser>
        <c:ser>
          <c:idx val="58"/>
          <c:order val="58"/>
          <c:tx>
            <c:strRef>
              <c:f>libquantum!$A$60</c:f>
              <c:strCache>
                <c:ptCount val="1"/>
                <c:pt idx="0">
                  <c:v>Line 58</c:v>
                </c:pt>
              </c:strCache>
            </c:strRef>
          </c:tx>
          <c:cat>
            <c:strRef>
              <c:f>libquantum!$B$1:$BM$1</c:f>
              <c:strCache>
                <c:ptCount val="64"/>
                <c:pt idx="0">
                  <c:v>Line 0</c:v>
                </c:pt>
                <c:pt idx="1">
                  <c:v>Line 1</c:v>
                </c:pt>
                <c:pt idx="2">
                  <c:v>Line 2</c:v>
                </c:pt>
                <c:pt idx="3">
                  <c:v>Line 3</c:v>
                </c:pt>
                <c:pt idx="4">
                  <c:v>Line 4</c:v>
                </c:pt>
                <c:pt idx="5">
                  <c:v>Line 5</c:v>
                </c:pt>
                <c:pt idx="6">
                  <c:v>Line 6</c:v>
                </c:pt>
                <c:pt idx="7">
                  <c:v>Line 7</c:v>
                </c:pt>
                <c:pt idx="8">
                  <c:v>Line 8</c:v>
                </c:pt>
                <c:pt idx="9">
                  <c:v>Line 9</c:v>
                </c:pt>
                <c:pt idx="10">
                  <c:v>Line 10</c:v>
                </c:pt>
                <c:pt idx="11">
                  <c:v>Line 11</c:v>
                </c:pt>
                <c:pt idx="12">
                  <c:v>Line 12</c:v>
                </c:pt>
                <c:pt idx="13">
                  <c:v>Line 13</c:v>
                </c:pt>
                <c:pt idx="14">
                  <c:v>Line 14</c:v>
                </c:pt>
                <c:pt idx="15">
                  <c:v>Line 15</c:v>
                </c:pt>
                <c:pt idx="16">
                  <c:v>Line 16</c:v>
                </c:pt>
                <c:pt idx="17">
                  <c:v>Line 17</c:v>
                </c:pt>
                <c:pt idx="18">
                  <c:v>Line 18</c:v>
                </c:pt>
                <c:pt idx="19">
                  <c:v>Line 19</c:v>
                </c:pt>
                <c:pt idx="20">
                  <c:v>Line 20</c:v>
                </c:pt>
                <c:pt idx="21">
                  <c:v>Line 21</c:v>
                </c:pt>
                <c:pt idx="22">
                  <c:v>Line 22</c:v>
                </c:pt>
                <c:pt idx="23">
                  <c:v>Line 23</c:v>
                </c:pt>
                <c:pt idx="24">
                  <c:v>Line 24</c:v>
                </c:pt>
                <c:pt idx="25">
                  <c:v>Line 25</c:v>
                </c:pt>
                <c:pt idx="26">
                  <c:v>Line 26</c:v>
                </c:pt>
                <c:pt idx="27">
                  <c:v>Line 27</c:v>
                </c:pt>
                <c:pt idx="28">
                  <c:v>Line 28</c:v>
                </c:pt>
                <c:pt idx="29">
                  <c:v>Line 29</c:v>
                </c:pt>
                <c:pt idx="30">
                  <c:v>Line 30</c:v>
                </c:pt>
                <c:pt idx="31">
                  <c:v>Line 31</c:v>
                </c:pt>
                <c:pt idx="32">
                  <c:v>Line 32</c:v>
                </c:pt>
                <c:pt idx="33">
                  <c:v>Line 33</c:v>
                </c:pt>
                <c:pt idx="34">
                  <c:v>Line 34</c:v>
                </c:pt>
                <c:pt idx="35">
                  <c:v>Line 35</c:v>
                </c:pt>
                <c:pt idx="36">
                  <c:v>Line 36</c:v>
                </c:pt>
                <c:pt idx="37">
                  <c:v>Line 37</c:v>
                </c:pt>
                <c:pt idx="38">
                  <c:v>Line 38</c:v>
                </c:pt>
                <c:pt idx="39">
                  <c:v>Line 39</c:v>
                </c:pt>
                <c:pt idx="40">
                  <c:v>Line 40</c:v>
                </c:pt>
                <c:pt idx="41">
                  <c:v>Line 41</c:v>
                </c:pt>
                <c:pt idx="42">
                  <c:v>Line 42</c:v>
                </c:pt>
                <c:pt idx="43">
                  <c:v>Line 43</c:v>
                </c:pt>
                <c:pt idx="44">
                  <c:v>Line 44</c:v>
                </c:pt>
                <c:pt idx="45">
                  <c:v>Line 45</c:v>
                </c:pt>
                <c:pt idx="46">
                  <c:v>Line 46</c:v>
                </c:pt>
                <c:pt idx="47">
                  <c:v>Line 47</c:v>
                </c:pt>
                <c:pt idx="48">
                  <c:v>Line 48</c:v>
                </c:pt>
                <c:pt idx="49">
                  <c:v>Line 49</c:v>
                </c:pt>
                <c:pt idx="50">
                  <c:v>Line 50</c:v>
                </c:pt>
                <c:pt idx="51">
                  <c:v>Line 51</c:v>
                </c:pt>
                <c:pt idx="52">
                  <c:v>Line 52</c:v>
                </c:pt>
                <c:pt idx="53">
                  <c:v>Line 53</c:v>
                </c:pt>
                <c:pt idx="54">
                  <c:v>Line 54</c:v>
                </c:pt>
                <c:pt idx="55">
                  <c:v>Line 55</c:v>
                </c:pt>
                <c:pt idx="56">
                  <c:v>Line 56</c:v>
                </c:pt>
                <c:pt idx="57">
                  <c:v>Line 57</c:v>
                </c:pt>
                <c:pt idx="58">
                  <c:v>Line 58</c:v>
                </c:pt>
                <c:pt idx="59">
                  <c:v>Line 59</c:v>
                </c:pt>
                <c:pt idx="60">
                  <c:v>Line 60</c:v>
                </c:pt>
                <c:pt idx="61">
                  <c:v>Line 61</c:v>
                </c:pt>
                <c:pt idx="62">
                  <c:v>Line 62</c:v>
                </c:pt>
                <c:pt idx="63">
                  <c:v>Line 63</c:v>
                </c:pt>
              </c:strCache>
            </c:strRef>
          </c:cat>
          <c:val>
            <c:numRef>
              <c:f>libquantum!$B$60:$BM$60</c:f>
              <c:numCache>
                <c:formatCode>General</c:formatCode>
                <c:ptCount val="6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4.1223499999999995E-3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4.1213300000000003E-3</c:v>
                </c:pt>
                <c:pt idx="51">
                  <c:v>4.1191300000000004E-3</c:v>
                </c:pt>
                <c:pt idx="52">
                  <c:v>0</c:v>
                </c:pt>
                <c:pt idx="53">
                  <c:v>2.4721900000000002E-2</c:v>
                </c:pt>
                <c:pt idx="54">
                  <c:v>4.1223499999999995E-3</c:v>
                </c:pt>
                <c:pt idx="55">
                  <c:v>4.1243899999999865E-3</c:v>
                </c:pt>
                <c:pt idx="56">
                  <c:v>0</c:v>
                </c:pt>
                <c:pt idx="57">
                  <c:v>8.2372300000000016E-3</c:v>
                </c:pt>
                <c:pt idx="58">
                  <c:v>0</c:v>
                </c:pt>
                <c:pt idx="59">
                  <c:v>99.818399999999983</c:v>
                </c:pt>
                <c:pt idx="60">
                  <c:v>4.1262599999999997E-3</c:v>
                </c:pt>
                <c:pt idx="61">
                  <c:v>0</c:v>
                </c:pt>
                <c:pt idx="62">
                  <c:v>1.2379299999999963E-2</c:v>
                </c:pt>
                <c:pt idx="63">
                  <c:v>4.5400099999999999E-2</c:v>
                </c:pt>
              </c:numCache>
            </c:numRef>
          </c:val>
        </c:ser>
        <c:ser>
          <c:idx val="59"/>
          <c:order val="59"/>
          <c:tx>
            <c:strRef>
              <c:f>libquantum!$A$61</c:f>
              <c:strCache>
                <c:ptCount val="1"/>
                <c:pt idx="0">
                  <c:v>Line 59</c:v>
                </c:pt>
              </c:strCache>
            </c:strRef>
          </c:tx>
          <c:cat>
            <c:strRef>
              <c:f>libquantum!$B$1:$BM$1</c:f>
              <c:strCache>
                <c:ptCount val="64"/>
                <c:pt idx="0">
                  <c:v>Line 0</c:v>
                </c:pt>
                <c:pt idx="1">
                  <c:v>Line 1</c:v>
                </c:pt>
                <c:pt idx="2">
                  <c:v>Line 2</c:v>
                </c:pt>
                <c:pt idx="3">
                  <c:v>Line 3</c:v>
                </c:pt>
                <c:pt idx="4">
                  <c:v>Line 4</c:v>
                </c:pt>
                <c:pt idx="5">
                  <c:v>Line 5</c:v>
                </c:pt>
                <c:pt idx="6">
                  <c:v>Line 6</c:v>
                </c:pt>
                <c:pt idx="7">
                  <c:v>Line 7</c:v>
                </c:pt>
                <c:pt idx="8">
                  <c:v>Line 8</c:v>
                </c:pt>
                <c:pt idx="9">
                  <c:v>Line 9</c:v>
                </c:pt>
                <c:pt idx="10">
                  <c:v>Line 10</c:v>
                </c:pt>
                <c:pt idx="11">
                  <c:v>Line 11</c:v>
                </c:pt>
                <c:pt idx="12">
                  <c:v>Line 12</c:v>
                </c:pt>
                <c:pt idx="13">
                  <c:v>Line 13</c:v>
                </c:pt>
                <c:pt idx="14">
                  <c:v>Line 14</c:v>
                </c:pt>
                <c:pt idx="15">
                  <c:v>Line 15</c:v>
                </c:pt>
                <c:pt idx="16">
                  <c:v>Line 16</c:v>
                </c:pt>
                <c:pt idx="17">
                  <c:v>Line 17</c:v>
                </c:pt>
                <c:pt idx="18">
                  <c:v>Line 18</c:v>
                </c:pt>
                <c:pt idx="19">
                  <c:v>Line 19</c:v>
                </c:pt>
                <c:pt idx="20">
                  <c:v>Line 20</c:v>
                </c:pt>
                <c:pt idx="21">
                  <c:v>Line 21</c:v>
                </c:pt>
                <c:pt idx="22">
                  <c:v>Line 22</c:v>
                </c:pt>
                <c:pt idx="23">
                  <c:v>Line 23</c:v>
                </c:pt>
                <c:pt idx="24">
                  <c:v>Line 24</c:v>
                </c:pt>
                <c:pt idx="25">
                  <c:v>Line 25</c:v>
                </c:pt>
                <c:pt idx="26">
                  <c:v>Line 26</c:v>
                </c:pt>
                <c:pt idx="27">
                  <c:v>Line 27</c:v>
                </c:pt>
                <c:pt idx="28">
                  <c:v>Line 28</c:v>
                </c:pt>
                <c:pt idx="29">
                  <c:v>Line 29</c:v>
                </c:pt>
                <c:pt idx="30">
                  <c:v>Line 30</c:v>
                </c:pt>
                <c:pt idx="31">
                  <c:v>Line 31</c:v>
                </c:pt>
                <c:pt idx="32">
                  <c:v>Line 32</c:v>
                </c:pt>
                <c:pt idx="33">
                  <c:v>Line 33</c:v>
                </c:pt>
                <c:pt idx="34">
                  <c:v>Line 34</c:v>
                </c:pt>
                <c:pt idx="35">
                  <c:v>Line 35</c:v>
                </c:pt>
                <c:pt idx="36">
                  <c:v>Line 36</c:v>
                </c:pt>
                <c:pt idx="37">
                  <c:v>Line 37</c:v>
                </c:pt>
                <c:pt idx="38">
                  <c:v>Line 38</c:v>
                </c:pt>
                <c:pt idx="39">
                  <c:v>Line 39</c:v>
                </c:pt>
                <c:pt idx="40">
                  <c:v>Line 40</c:v>
                </c:pt>
                <c:pt idx="41">
                  <c:v>Line 41</c:v>
                </c:pt>
                <c:pt idx="42">
                  <c:v>Line 42</c:v>
                </c:pt>
                <c:pt idx="43">
                  <c:v>Line 43</c:v>
                </c:pt>
                <c:pt idx="44">
                  <c:v>Line 44</c:v>
                </c:pt>
                <c:pt idx="45">
                  <c:v>Line 45</c:v>
                </c:pt>
                <c:pt idx="46">
                  <c:v>Line 46</c:v>
                </c:pt>
                <c:pt idx="47">
                  <c:v>Line 47</c:v>
                </c:pt>
                <c:pt idx="48">
                  <c:v>Line 48</c:v>
                </c:pt>
                <c:pt idx="49">
                  <c:v>Line 49</c:v>
                </c:pt>
                <c:pt idx="50">
                  <c:v>Line 50</c:v>
                </c:pt>
                <c:pt idx="51">
                  <c:v>Line 51</c:v>
                </c:pt>
                <c:pt idx="52">
                  <c:v>Line 52</c:v>
                </c:pt>
                <c:pt idx="53">
                  <c:v>Line 53</c:v>
                </c:pt>
                <c:pt idx="54">
                  <c:v>Line 54</c:v>
                </c:pt>
                <c:pt idx="55">
                  <c:v>Line 55</c:v>
                </c:pt>
                <c:pt idx="56">
                  <c:v>Line 56</c:v>
                </c:pt>
                <c:pt idx="57">
                  <c:v>Line 57</c:v>
                </c:pt>
                <c:pt idx="58">
                  <c:v>Line 58</c:v>
                </c:pt>
                <c:pt idx="59">
                  <c:v>Line 59</c:v>
                </c:pt>
                <c:pt idx="60">
                  <c:v>Line 60</c:v>
                </c:pt>
                <c:pt idx="61">
                  <c:v>Line 61</c:v>
                </c:pt>
                <c:pt idx="62">
                  <c:v>Line 62</c:v>
                </c:pt>
                <c:pt idx="63">
                  <c:v>Line 63</c:v>
                </c:pt>
              </c:strCache>
            </c:strRef>
          </c:cat>
          <c:val>
            <c:numRef>
              <c:f>libquantum!$B$61:$BM$61</c:f>
              <c:numCache>
                <c:formatCode>General</c:formatCode>
                <c:ptCount val="6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4.1203099999999986E-3</c:v>
                </c:pt>
                <c:pt idx="26">
                  <c:v>0</c:v>
                </c:pt>
                <c:pt idx="27">
                  <c:v>4.1203099999999986E-3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2.0601600000000012E-2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8.2450400000000004E-3</c:v>
                </c:pt>
                <c:pt idx="46">
                  <c:v>4.1242199999999875E-3</c:v>
                </c:pt>
                <c:pt idx="47">
                  <c:v>4.1259199999999965E-3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3.2953000000000052E-2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1.6466999999999999E-2</c:v>
                </c:pt>
                <c:pt idx="57">
                  <c:v>0</c:v>
                </c:pt>
                <c:pt idx="58">
                  <c:v>8.2511700000000004E-3</c:v>
                </c:pt>
                <c:pt idx="59">
                  <c:v>0</c:v>
                </c:pt>
                <c:pt idx="60">
                  <c:v>99.735900000000001</c:v>
                </c:pt>
                <c:pt idx="61">
                  <c:v>1.6506400000000053E-2</c:v>
                </c:pt>
                <c:pt idx="62">
                  <c:v>4.1264299999999995E-3</c:v>
                </c:pt>
                <c:pt idx="63">
                  <c:v>0</c:v>
                </c:pt>
              </c:numCache>
            </c:numRef>
          </c:val>
        </c:ser>
        <c:ser>
          <c:idx val="60"/>
          <c:order val="60"/>
          <c:tx>
            <c:strRef>
              <c:f>libquantum!$A$62</c:f>
              <c:strCache>
                <c:ptCount val="1"/>
                <c:pt idx="0">
                  <c:v>Line 60</c:v>
                </c:pt>
              </c:strCache>
            </c:strRef>
          </c:tx>
          <c:cat>
            <c:strRef>
              <c:f>libquantum!$B$1:$BM$1</c:f>
              <c:strCache>
                <c:ptCount val="64"/>
                <c:pt idx="0">
                  <c:v>Line 0</c:v>
                </c:pt>
                <c:pt idx="1">
                  <c:v>Line 1</c:v>
                </c:pt>
                <c:pt idx="2">
                  <c:v>Line 2</c:v>
                </c:pt>
                <c:pt idx="3">
                  <c:v>Line 3</c:v>
                </c:pt>
                <c:pt idx="4">
                  <c:v>Line 4</c:v>
                </c:pt>
                <c:pt idx="5">
                  <c:v>Line 5</c:v>
                </c:pt>
                <c:pt idx="6">
                  <c:v>Line 6</c:v>
                </c:pt>
                <c:pt idx="7">
                  <c:v>Line 7</c:v>
                </c:pt>
                <c:pt idx="8">
                  <c:v>Line 8</c:v>
                </c:pt>
                <c:pt idx="9">
                  <c:v>Line 9</c:v>
                </c:pt>
                <c:pt idx="10">
                  <c:v>Line 10</c:v>
                </c:pt>
                <c:pt idx="11">
                  <c:v>Line 11</c:v>
                </c:pt>
                <c:pt idx="12">
                  <c:v>Line 12</c:v>
                </c:pt>
                <c:pt idx="13">
                  <c:v>Line 13</c:v>
                </c:pt>
                <c:pt idx="14">
                  <c:v>Line 14</c:v>
                </c:pt>
                <c:pt idx="15">
                  <c:v>Line 15</c:v>
                </c:pt>
                <c:pt idx="16">
                  <c:v>Line 16</c:v>
                </c:pt>
                <c:pt idx="17">
                  <c:v>Line 17</c:v>
                </c:pt>
                <c:pt idx="18">
                  <c:v>Line 18</c:v>
                </c:pt>
                <c:pt idx="19">
                  <c:v>Line 19</c:v>
                </c:pt>
                <c:pt idx="20">
                  <c:v>Line 20</c:v>
                </c:pt>
                <c:pt idx="21">
                  <c:v>Line 21</c:v>
                </c:pt>
                <c:pt idx="22">
                  <c:v>Line 22</c:v>
                </c:pt>
                <c:pt idx="23">
                  <c:v>Line 23</c:v>
                </c:pt>
                <c:pt idx="24">
                  <c:v>Line 24</c:v>
                </c:pt>
                <c:pt idx="25">
                  <c:v>Line 25</c:v>
                </c:pt>
                <c:pt idx="26">
                  <c:v>Line 26</c:v>
                </c:pt>
                <c:pt idx="27">
                  <c:v>Line 27</c:v>
                </c:pt>
                <c:pt idx="28">
                  <c:v>Line 28</c:v>
                </c:pt>
                <c:pt idx="29">
                  <c:v>Line 29</c:v>
                </c:pt>
                <c:pt idx="30">
                  <c:v>Line 30</c:v>
                </c:pt>
                <c:pt idx="31">
                  <c:v>Line 31</c:v>
                </c:pt>
                <c:pt idx="32">
                  <c:v>Line 32</c:v>
                </c:pt>
                <c:pt idx="33">
                  <c:v>Line 33</c:v>
                </c:pt>
                <c:pt idx="34">
                  <c:v>Line 34</c:v>
                </c:pt>
                <c:pt idx="35">
                  <c:v>Line 35</c:v>
                </c:pt>
                <c:pt idx="36">
                  <c:v>Line 36</c:v>
                </c:pt>
                <c:pt idx="37">
                  <c:v>Line 37</c:v>
                </c:pt>
                <c:pt idx="38">
                  <c:v>Line 38</c:v>
                </c:pt>
                <c:pt idx="39">
                  <c:v>Line 39</c:v>
                </c:pt>
                <c:pt idx="40">
                  <c:v>Line 40</c:v>
                </c:pt>
                <c:pt idx="41">
                  <c:v>Line 41</c:v>
                </c:pt>
                <c:pt idx="42">
                  <c:v>Line 42</c:v>
                </c:pt>
                <c:pt idx="43">
                  <c:v>Line 43</c:v>
                </c:pt>
                <c:pt idx="44">
                  <c:v>Line 44</c:v>
                </c:pt>
                <c:pt idx="45">
                  <c:v>Line 45</c:v>
                </c:pt>
                <c:pt idx="46">
                  <c:v>Line 46</c:v>
                </c:pt>
                <c:pt idx="47">
                  <c:v>Line 47</c:v>
                </c:pt>
                <c:pt idx="48">
                  <c:v>Line 48</c:v>
                </c:pt>
                <c:pt idx="49">
                  <c:v>Line 49</c:v>
                </c:pt>
                <c:pt idx="50">
                  <c:v>Line 50</c:v>
                </c:pt>
                <c:pt idx="51">
                  <c:v>Line 51</c:v>
                </c:pt>
                <c:pt idx="52">
                  <c:v>Line 52</c:v>
                </c:pt>
                <c:pt idx="53">
                  <c:v>Line 53</c:v>
                </c:pt>
                <c:pt idx="54">
                  <c:v>Line 54</c:v>
                </c:pt>
                <c:pt idx="55">
                  <c:v>Line 55</c:v>
                </c:pt>
                <c:pt idx="56">
                  <c:v>Line 56</c:v>
                </c:pt>
                <c:pt idx="57">
                  <c:v>Line 57</c:v>
                </c:pt>
                <c:pt idx="58">
                  <c:v>Line 58</c:v>
                </c:pt>
                <c:pt idx="59">
                  <c:v>Line 59</c:v>
                </c:pt>
                <c:pt idx="60">
                  <c:v>Line 60</c:v>
                </c:pt>
                <c:pt idx="61">
                  <c:v>Line 61</c:v>
                </c:pt>
                <c:pt idx="62">
                  <c:v>Line 62</c:v>
                </c:pt>
                <c:pt idx="63">
                  <c:v>Line 63</c:v>
                </c:pt>
              </c:strCache>
            </c:strRef>
          </c:cat>
          <c:val>
            <c:numRef>
              <c:f>libquantum!$B$62:$BM$62</c:f>
              <c:numCache>
                <c:formatCode>General</c:formatCode>
                <c:ptCount val="6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4.1203099999999986E-3</c:v>
                </c:pt>
                <c:pt idx="28">
                  <c:v>4.1191300000000004E-3</c:v>
                </c:pt>
                <c:pt idx="29">
                  <c:v>0</c:v>
                </c:pt>
                <c:pt idx="30">
                  <c:v>4.1235400000000002E-3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1.6476500000000043E-2</c:v>
                </c:pt>
                <c:pt idx="52">
                  <c:v>0</c:v>
                </c:pt>
                <c:pt idx="53">
                  <c:v>1.2360900000000001E-2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2.4753500000000001E-2</c:v>
                </c:pt>
                <c:pt idx="59">
                  <c:v>0</c:v>
                </c:pt>
                <c:pt idx="60">
                  <c:v>0</c:v>
                </c:pt>
                <c:pt idx="61">
                  <c:v>99.834900000000005</c:v>
                </c:pt>
                <c:pt idx="62">
                  <c:v>1.6505700000000043E-2</c:v>
                </c:pt>
                <c:pt idx="63">
                  <c:v>1.2381900000000001E-2</c:v>
                </c:pt>
              </c:numCache>
            </c:numRef>
          </c:val>
        </c:ser>
        <c:ser>
          <c:idx val="61"/>
          <c:order val="61"/>
          <c:tx>
            <c:strRef>
              <c:f>libquantum!$A$63</c:f>
              <c:strCache>
                <c:ptCount val="1"/>
                <c:pt idx="0">
                  <c:v>Line 61</c:v>
                </c:pt>
              </c:strCache>
            </c:strRef>
          </c:tx>
          <c:cat>
            <c:strRef>
              <c:f>libquantum!$B$1:$BM$1</c:f>
              <c:strCache>
                <c:ptCount val="64"/>
                <c:pt idx="0">
                  <c:v>Line 0</c:v>
                </c:pt>
                <c:pt idx="1">
                  <c:v>Line 1</c:v>
                </c:pt>
                <c:pt idx="2">
                  <c:v>Line 2</c:v>
                </c:pt>
                <c:pt idx="3">
                  <c:v>Line 3</c:v>
                </c:pt>
                <c:pt idx="4">
                  <c:v>Line 4</c:v>
                </c:pt>
                <c:pt idx="5">
                  <c:v>Line 5</c:v>
                </c:pt>
                <c:pt idx="6">
                  <c:v>Line 6</c:v>
                </c:pt>
                <c:pt idx="7">
                  <c:v>Line 7</c:v>
                </c:pt>
                <c:pt idx="8">
                  <c:v>Line 8</c:v>
                </c:pt>
                <c:pt idx="9">
                  <c:v>Line 9</c:v>
                </c:pt>
                <c:pt idx="10">
                  <c:v>Line 10</c:v>
                </c:pt>
                <c:pt idx="11">
                  <c:v>Line 11</c:v>
                </c:pt>
                <c:pt idx="12">
                  <c:v>Line 12</c:v>
                </c:pt>
                <c:pt idx="13">
                  <c:v>Line 13</c:v>
                </c:pt>
                <c:pt idx="14">
                  <c:v>Line 14</c:v>
                </c:pt>
                <c:pt idx="15">
                  <c:v>Line 15</c:v>
                </c:pt>
                <c:pt idx="16">
                  <c:v>Line 16</c:v>
                </c:pt>
                <c:pt idx="17">
                  <c:v>Line 17</c:v>
                </c:pt>
                <c:pt idx="18">
                  <c:v>Line 18</c:v>
                </c:pt>
                <c:pt idx="19">
                  <c:v>Line 19</c:v>
                </c:pt>
                <c:pt idx="20">
                  <c:v>Line 20</c:v>
                </c:pt>
                <c:pt idx="21">
                  <c:v>Line 21</c:v>
                </c:pt>
                <c:pt idx="22">
                  <c:v>Line 22</c:v>
                </c:pt>
                <c:pt idx="23">
                  <c:v>Line 23</c:v>
                </c:pt>
                <c:pt idx="24">
                  <c:v>Line 24</c:v>
                </c:pt>
                <c:pt idx="25">
                  <c:v>Line 25</c:v>
                </c:pt>
                <c:pt idx="26">
                  <c:v>Line 26</c:v>
                </c:pt>
                <c:pt idx="27">
                  <c:v>Line 27</c:v>
                </c:pt>
                <c:pt idx="28">
                  <c:v>Line 28</c:v>
                </c:pt>
                <c:pt idx="29">
                  <c:v>Line 29</c:v>
                </c:pt>
                <c:pt idx="30">
                  <c:v>Line 30</c:v>
                </c:pt>
                <c:pt idx="31">
                  <c:v>Line 31</c:v>
                </c:pt>
                <c:pt idx="32">
                  <c:v>Line 32</c:v>
                </c:pt>
                <c:pt idx="33">
                  <c:v>Line 33</c:v>
                </c:pt>
                <c:pt idx="34">
                  <c:v>Line 34</c:v>
                </c:pt>
                <c:pt idx="35">
                  <c:v>Line 35</c:v>
                </c:pt>
                <c:pt idx="36">
                  <c:v>Line 36</c:v>
                </c:pt>
                <c:pt idx="37">
                  <c:v>Line 37</c:v>
                </c:pt>
                <c:pt idx="38">
                  <c:v>Line 38</c:v>
                </c:pt>
                <c:pt idx="39">
                  <c:v>Line 39</c:v>
                </c:pt>
                <c:pt idx="40">
                  <c:v>Line 40</c:v>
                </c:pt>
                <c:pt idx="41">
                  <c:v>Line 41</c:v>
                </c:pt>
                <c:pt idx="42">
                  <c:v>Line 42</c:v>
                </c:pt>
                <c:pt idx="43">
                  <c:v>Line 43</c:v>
                </c:pt>
                <c:pt idx="44">
                  <c:v>Line 44</c:v>
                </c:pt>
                <c:pt idx="45">
                  <c:v>Line 45</c:v>
                </c:pt>
                <c:pt idx="46">
                  <c:v>Line 46</c:v>
                </c:pt>
                <c:pt idx="47">
                  <c:v>Line 47</c:v>
                </c:pt>
                <c:pt idx="48">
                  <c:v>Line 48</c:v>
                </c:pt>
                <c:pt idx="49">
                  <c:v>Line 49</c:v>
                </c:pt>
                <c:pt idx="50">
                  <c:v>Line 50</c:v>
                </c:pt>
                <c:pt idx="51">
                  <c:v>Line 51</c:v>
                </c:pt>
                <c:pt idx="52">
                  <c:v>Line 52</c:v>
                </c:pt>
                <c:pt idx="53">
                  <c:v>Line 53</c:v>
                </c:pt>
                <c:pt idx="54">
                  <c:v>Line 54</c:v>
                </c:pt>
                <c:pt idx="55">
                  <c:v>Line 55</c:v>
                </c:pt>
                <c:pt idx="56">
                  <c:v>Line 56</c:v>
                </c:pt>
                <c:pt idx="57">
                  <c:v>Line 57</c:v>
                </c:pt>
                <c:pt idx="58">
                  <c:v>Line 58</c:v>
                </c:pt>
                <c:pt idx="59">
                  <c:v>Line 59</c:v>
                </c:pt>
                <c:pt idx="60">
                  <c:v>Line 60</c:v>
                </c:pt>
                <c:pt idx="61">
                  <c:v>Line 61</c:v>
                </c:pt>
                <c:pt idx="62">
                  <c:v>Line 62</c:v>
                </c:pt>
                <c:pt idx="63">
                  <c:v>Line 63</c:v>
                </c:pt>
              </c:strCache>
            </c:strRef>
          </c:cat>
          <c:val>
            <c:numRef>
              <c:f>libquantum!$B$63:$BM$63</c:f>
              <c:numCache>
                <c:formatCode>General</c:formatCode>
                <c:ptCount val="6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4.1186199999999999E-3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2.8842199999999998E-2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4.1262599999999997E-3</c:v>
                </c:pt>
                <c:pt idx="60">
                  <c:v>2.8883800000000071E-2</c:v>
                </c:pt>
                <c:pt idx="61">
                  <c:v>0</c:v>
                </c:pt>
                <c:pt idx="62">
                  <c:v>99.785399999999981</c:v>
                </c:pt>
                <c:pt idx="63">
                  <c:v>4.1272899999999996E-3</c:v>
                </c:pt>
              </c:numCache>
            </c:numRef>
          </c:val>
        </c:ser>
        <c:ser>
          <c:idx val="62"/>
          <c:order val="62"/>
          <c:tx>
            <c:strRef>
              <c:f>libquantum!$A$64</c:f>
              <c:strCache>
                <c:ptCount val="1"/>
                <c:pt idx="0">
                  <c:v>Line 62</c:v>
                </c:pt>
              </c:strCache>
            </c:strRef>
          </c:tx>
          <c:cat>
            <c:strRef>
              <c:f>libquantum!$B$1:$BM$1</c:f>
              <c:strCache>
                <c:ptCount val="64"/>
                <c:pt idx="0">
                  <c:v>Line 0</c:v>
                </c:pt>
                <c:pt idx="1">
                  <c:v>Line 1</c:v>
                </c:pt>
                <c:pt idx="2">
                  <c:v>Line 2</c:v>
                </c:pt>
                <c:pt idx="3">
                  <c:v>Line 3</c:v>
                </c:pt>
                <c:pt idx="4">
                  <c:v>Line 4</c:v>
                </c:pt>
                <c:pt idx="5">
                  <c:v>Line 5</c:v>
                </c:pt>
                <c:pt idx="6">
                  <c:v>Line 6</c:v>
                </c:pt>
                <c:pt idx="7">
                  <c:v>Line 7</c:v>
                </c:pt>
                <c:pt idx="8">
                  <c:v>Line 8</c:v>
                </c:pt>
                <c:pt idx="9">
                  <c:v>Line 9</c:v>
                </c:pt>
                <c:pt idx="10">
                  <c:v>Line 10</c:v>
                </c:pt>
                <c:pt idx="11">
                  <c:v>Line 11</c:v>
                </c:pt>
                <c:pt idx="12">
                  <c:v>Line 12</c:v>
                </c:pt>
                <c:pt idx="13">
                  <c:v>Line 13</c:v>
                </c:pt>
                <c:pt idx="14">
                  <c:v>Line 14</c:v>
                </c:pt>
                <c:pt idx="15">
                  <c:v>Line 15</c:v>
                </c:pt>
                <c:pt idx="16">
                  <c:v>Line 16</c:v>
                </c:pt>
                <c:pt idx="17">
                  <c:v>Line 17</c:v>
                </c:pt>
                <c:pt idx="18">
                  <c:v>Line 18</c:v>
                </c:pt>
                <c:pt idx="19">
                  <c:v>Line 19</c:v>
                </c:pt>
                <c:pt idx="20">
                  <c:v>Line 20</c:v>
                </c:pt>
                <c:pt idx="21">
                  <c:v>Line 21</c:v>
                </c:pt>
                <c:pt idx="22">
                  <c:v>Line 22</c:v>
                </c:pt>
                <c:pt idx="23">
                  <c:v>Line 23</c:v>
                </c:pt>
                <c:pt idx="24">
                  <c:v>Line 24</c:v>
                </c:pt>
                <c:pt idx="25">
                  <c:v>Line 25</c:v>
                </c:pt>
                <c:pt idx="26">
                  <c:v>Line 26</c:v>
                </c:pt>
                <c:pt idx="27">
                  <c:v>Line 27</c:v>
                </c:pt>
                <c:pt idx="28">
                  <c:v>Line 28</c:v>
                </c:pt>
                <c:pt idx="29">
                  <c:v>Line 29</c:v>
                </c:pt>
                <c:pt idx="30">
                  <c:v>Line 30</c:v>
                </c:pt>
                <c:pt idx="31">
                  <c:v>Line 31</c:v>
                </c:pt>
                <c:pt idx="32">
                  <c:v>Line 32</c:v>
                </c:pt>
                <c:pt idx="33">
                  <c:v>Line 33</c:v>
                </c:pt>
                <c:pt idx="34">
                  <c:v>Line 34</c:v>
                </c:pt>
                <c:pt idx="35">
                  <c:v>Line 35</c:v>
                </c:pt>
                <c:pt idx="36">
                  <c:v>Line 36</c:v>
                </c:pt>
                <c:pt idx="37">
                  <c:v>Line 37</c:v>
                </c:pt>
                <c:pt idx="38">
                  <c:v>Line 38</c:v>
                </c:pt>
                <c:pt idx="39">
                  <c:v>Line 39</c:v>
                </c:pt>
                <c:pt idx="40">
                  <c:v>Line 40</c:v>
                </c:pt>
                <c:pt idx="41">
                  <c:v>Line 41</c:v>
                </c:pt>
                <c:pt idx="42">
                  <c:v>Line 42</c:v>
                </c:pt>
                <c:pt idx="43">
                  <c:v>Line 43</c:v>
                </c:pt>
                <c:pt idx="44">
                  <c:v>Line 44</c:v>
                </c:pt>
                <c:pt idx="45">
                  <c:v>Line 45</c:v>
                </c:pt>
                <c:pt idx="46">
                  <c:v>Line 46</c:v>
                </c:pt>
                <c:pt idx="47">
                  <c:v>Line 47</c:v>
                </c:pt>
                <c:pt idx="48">
                  <c:v>Line 48</c:v>
                </c:pt>
                <c:pt idx="49">
                  <c:v>Line 49</c:v>
                </c:pt>
                <c:pt idx="50">
                  <c:v>Line 50</c:v>
                </c:pt>
                <c:pt idx="51">
                  <c:v>Line 51</c:v>
                </c:pt>
                <c:pt idx="52">
                  <c:v>Line 52</c:v>
                </c:pt>
                <c:pt idx="53">
                  <c:v>Line 53</c:v>
                </c:pt>
                <c:pt idx="54">
                  <c:v>Line 54</c:v>
                </c:pt>
                <c:pt idx="55">
                  <c:v>Line 55</c:v>
                </c:pt>
                <c:pt idx="56">
                  <c:v>Line 56</c:v>
                </c:pt>
                <c:pt idx="57">
                  <c:v>Line 57</c:v>
                </c:pt>
                <c:pt idx="58">
                  <c:v>Line 58</c:v>
                </c:pt>
                <c:pt idx="59">
                  <c:v>Line 59</c:v>
                </c:pt>
                <c:pt idx="60">
                  <c:v>Line 60</c:v>
                </c:pt>
                <c:pt idx="61">
                  <c:v>Line 61</c:v>
                </c:pt>
                <c:pt idx="62">
                  <c:v>Line 62</c:v>
                </c:pt>
                <c:pt idx="63">
                  <c:v>Line 63</c:v>
                </c:pt>
              </c:strCache>
            </c:strRef>
          </c:cat>
          <c:val>
            <c:numRef>
              <c:f>libquantum!$B$64:$BM$64</c:f>
              <c:numCache>
                <c:formatCode>General</c:formatCode>
                <c:ptCount val="6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4.1230299999999998E-3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4.1223499999999995E-3</c:v>
                </c:pt>
                <c:pt idx="55">
                  <c:v>4.1243899999999865E-3</c:v>
                </c:pt>
                <c:pt idx="56">
                  <c:v>0</c:v>
                </c:pt>
                <c:pt idx="57">
                  <c:v>0</c:v>
                </c:pt>
                <c:pt idx="58">
                  <c:v>4.1255799999999985E-3</c:v>
                </c:pt>
                <c:pt idx="59">
                  <c:v>4.1262599999999997E-3</c:v>
                </c:pt>
                <c:pt idx="60">
                  <c:v>1.2378800000000001E-2</c:v>
                </c:pt>
                <c:pt idx="61">
                  <c:v>4.1266000000000002E-3</c:v>
                </c:pt>
                <c:pt idx="62">
                  <c:v>0</c:v>
                </c:pt>
                <c:pt idx="63">
                  <c:v>99.843199999999996</c:v>
                </c:pt>
              </c:numCache>
            </c:numRef>
          </c:val>
        </c:ser>
        <c:ser>
          <c:idx val="63"/>
          <c:order val="63"/>
          <c:tx>
            <c:strRef>
              <c:f>libquantum!$A$65</c:f>
              <c:strCache>
                <c:ptCount val="1"/>
                <c:pt idx="0">
                  <c:v>Line 63</c:v>
                </c:pt>
              </c:strCache>
            </c:strRef>
          </c:tx>
          <c:cat>
            <c:strRef>
              <c:f>libquantum!$B$1:$BM$1</c:f>
              <c:strCache>
                <c:ptCount val="64"/>
                <c:pt idx="0">
                  <c:v>Line 0</c:v>
                </c:pt>
                <c:pt idx="1">
                  <c:v>Line 1</c:v>
                </c:pt>
                <c:pt idx="2">
                  <c:v>Line 2</c:v>
                </c:pt>
                <c:pt idx="3">
                  <c:v>Line 3</c:v>
                </c:pt>
                <c:pt idx="4">
                  <c:v>Line 4</c:v>
                </c:pt>
                <c:pt idx="5">
                  <c:v>Line 5</c:v>
                </c:pt>
                <c:pt idx="6">
                  <c:v>Line 6</c:v>
                </c:pt>
                <c:pt idx="7">
                  <c:v>Line 7</c:v>
                </c:pt>
                <c:pt idx="8">
                  <c:v>Line 8</c:v>
                </c:pt>
                <c:pt idx="9">
                  <c:v>Line 9</c:v>
                </c:pt>
                <c:pt idx="10">
                  <c:v>Line 10</c:v>
                </c:pt>
                <c:pt idx="11">
                  <c:v>Line 11</c:v>
                </c:pt>
                <c:pt idx="12">
                  <c:v>Line 12</c:v>
                </c:pt>
                <c:pt idx="13">
                  <c:v>Line 13</c:v>
                </c:pt>
                <c:pt idx="14">
                  <c:v>Line 14</c:v>
                </c:pt>
                <c:pt idx="15">
                  <c:v>Line 15</c:v>
                </c:pt>
                <c:pt idx="16">
                  <c:v>Line 16</c:v>
                </c:pt>
                <c:pt idx="17">
                  <c:v>Line 17</c:v>
                </c:pt>
                <c:pt idx="18">
                  <c:v>Line 18</c:v>
                </c:pt>
                <c:pt idx="19">
                  <c:v>Line 19</c:v>
                </c:pt>
                <c:pt idx="20">
                  <c:v>Line 20</c:v>
                </c:pt>
                <c:pt idx="21">
                  <c:v>Line 21</c:v>
                </c:pt>
                <c:pt idx="22">
                  <c:v>Line 22</c:v>
                </c:pt>
                <c:pt idx="23">
                  <c:v>Line 23</c:v>
                </c:pt>
                <c:pt idx="24">
                  <c:v>Line 24</c:v>
                </c:pt>
                <c:pt idx="25">
                  <c:v>Line 25</c:v>
                </c:pt>
                <c:pt idx="26">
                  <c:v>Line 26</c:v>
                </c:pt>
                <c:pt idx="27">
                  <c:v>Line 27</c:v>
                </c:pt>
                <c:pt idx="28">
                  <c:v>Line 28</c:v>
                </c:pt>
                <c:pt idx="29">
                  <c:v>Line 29</c:v>
                </c:pt>
                <c:pt idx="30">
                  <c:v>Line 30</c:v>
                </c:pt>
                <c:pt idx="31">
                  <c:v>Line 31</c:v>
                </c:pt>
                <c:pt idx="32">
                  <c:v>Line 32</c:v>
                </c:pt>
                <c:pt idx="33">
                  <c:v>Line 33</c:v>
                </c:pt>
                <c:pt idx="34">
                  <c:v>Line 34</c:v>
                </c:pt>
                <c:pt idx="35">
                  <c:v>Line 35</c:v>
                </c:pt>
                <c:pt idx="36">
                  <c:v>Line 36</c:v>
                </c:pt>
                <c:pt idx="37">
                  <c:v>Line 37</c:v>
                </c:pt>
                <c:pt idx="38">
                  <c:v>Line 38</c:v>
                </c:pt>
                <c:pt idx="39">
                  <c:v>Line 39</c:v>
                </c:pt>
                <c:pt idx="40">
                  <c:v>Line 40</c:v>
                </c:pt>
                <c:pt idx="41">
                  <c:v>Line 41</c:v>
                </c:pt>
                <c:pt idx="42">
                  <c:v>Line 42</c:v>
                </c:pt>
                <c:pt idx="43">
                  <c:v>Line 43</c:v>
                </c:pt>
                <c:pt idx="44">
                  <c:v>Line 44</c:v>
                </c:pt>
                <c:pt idx="45">
                  <c:v>Line 45</c:v>
                </c:pt>
                <c:pt idx="46">
                  <c:v>Line 46</c:v>
                </c:pt>
                <c:pt idx="47">
                  <c:v>Line 47</c:v>
                </c:pt>
                <c:pt idx="48">
                  <c:v>Line 48</c:v>
                </c:pt>
                <c:pt idx="49">
                  <c:v>Line 49</c:v>
                </c:pt>
                <c:pt idx="50">
                  <c:v>Line 50</c:v>
                </c:pt>
                <c:pt idx="51">
                  <c:v>Line 51</c:v>
                </c:pt>
                <c:pt idx="52">
                  <c:v>Line 52</c:v>
                </c:pt>
                <c:pt idx="53">
                  <c:v>Line 53</c:v>
                </c:pt>
                <c:pt idx="54">
                  <c:v>Line 54</c:v>
                </c:pt>
                <c:pt idx="55">
                  <c:v>Line 55</c:v>
                </c:pt>
                <c:pt idx="56">
                  <c:v>Line 56</c:v>
                </c:pt>
                <c:pt idx="57">
                  <c:v>Line 57</c:v>
                </c:pt>
                <c:pt idx="58">
                  <c:v>Line 58</c:v>
                </c:pt>
                <c:pt idx="59">
                  <c:v>Line 59</c:v>
                </c:pt>
                <c:pt idx="60">
                  <c:v>Line 60</c:v>
                </c:pt>
                <c:pt idx="61">
                  <c:v>Line 61</c:v>
                </c:pt>
                <c:pt idx="62">
                  <c:v>Line 62</c:v>
                </c:pt>
                <c:pt idx="63">
                  <c:v>Line 63</c:v>
                </c:pt>
              </c:strCache>
            </c:strRef>
          </c:cat>
          <c:val>
            <c:numRef>
              <c:f>libquantum!$B$65:$BM$65</c:f>
              <c:numCache>
                <c:formatCode>General</c:formatCode>
                <c:ptCount val="6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4.1230299999999998E-3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4.1223499999999995E-3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4.1191300000000004E-3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4.1174299999999966E-3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4.1203099999999986E-3</c:v>
                </c:pt>
                <c:pt idx="54">
                  <c:v>0</c:v>
                </c:pt>
                <c:pt idx="55">
                  <c:v>3.2995099999999999E-2</c:v>
                </c:pt>
                <c:pt idx="56">
                  <c:v>4.1167500000000024E-3</c:v>
                </c:pt>
                <c:pt idx="57">
                  <c:v>1.6474500000000041E-2</c:v>
                </c:pt>
                <c:pt idx="58">
                  <c:v>0</c:v>
                </c:pt>
                <c:pt idx="59">
                  <c:v>3.3010100000000001E-2</c:v>
                </c:pt>
                <c:pt idx="60">
                  <c:v>0</c:v>
                </c:pt>
                <c:pt idx="61">
                  <c:v>4.1266000000000002E-3</c:v>
                </c:pt>
                <c:pt idx="62">
                  <c:v>1.2379299999999963E-2</c:v>
                </c:pt>
                <c:pt idx="63">
                  <c:v>0</c:v>
                </c:pt>
              </c:numCache>
            </c:numRef>
          </c:val>
        </c:ser>
        <c:shape val="box"/>
        <c:axId val="86022400"/>
        <c:axId val="86036480"/>
        <c:axId val="86002752"/>
      </c:bar3DChart>
      <c:catAx>
        <c:axId val="86022400"/>
        <c:scaling>
          <c:orientation val="minMax"/>
        </c:scaling>
        <c:axPos val="b"/>
        <c:majorTickMark val="none"/>
        <c:tickLblPos val="nextTo"/>
        <c:crossAx val="86036480"/>
        <c:crosses val="autoZero"/>
        <c:auto val="1"/>
        <c:lblAlgn val="ctr"/>
        <c:lblOffset val="100"/>
      </c:catAx>
      <c:valAx>
        <c:axId val="86036480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 smtClean="0"/>
                  <a:t>% of Accesses</a:t>
                </a:r>
                <a:endParaRPr lang="en-US" dirty="0"/>
              </a:p>
            </c:rich>
          </c:tx>
          <c:layout/>
        </c:title>
        <c:numFmt formatCode="General" sourceLinked="1"/>
        <c:majorTickMark val="none"/>
        <c:tickLblPos val="nextTo"/>
        <c:crossAx val="86022400"/>
        <c:crosses val="autoZero"/>
        <c:crossBetween val="between"/>
      </c:valAx>
      <c:serAx>
        <c:axId val="86002752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86036480"/>
        <c:crosses val="autoZero"/>
      </c:serAx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/>
            </a:pPr>
            <a:r>
              <a:rPr lang="en-US"/>
              <a:t>omnetpp</a:t>
            </a:r>
          </a:p>
        </c:rich>
      </c:tx>
      <c:layout/>
    </c:title>
    <c:view3D>
      <c:perspective val="30"/>
    </c:view3D>
    <c:plotArea>
      <c:layout/>
      <c:bar3DChart>
        <c:barDir val="col"/>
        <c:grouping val="standard"/>
        <c:ser>
          <c:idx val="0"/>
          <c:order val="0"/>
          <c:tx>
            <c:strRef>
              <c:f>omnetpp!$A$2</c:f>
              <c:strCache>
                <c:ptCount val="1"/>
                <c:pt idx="0">
                  <c:v>Line 0</c:v>
                </c:pt>
              </c:strCache>
            </c:strRef>
          </c:tx>
          <c:cat>
            <c:strRef>
              <c:f>omnetpp!$B$1:$BM$1</c:f>
              <c:strCache>
                <c:ptCount val="64"/>
                <c:pt idx="0">
                  <c:v>Line 0</c:v>
                </c:pt>
                <c:pt idx="1">
                  <c:v>Line 1</c:v>
                </c:pt>
                <c:pt idx="2">
                  <c:v>Line 2</c:v>
                </c:pt>
                <c:pt idx="3">
                  <c:v>Line 3</c:v>
                </c:pt>
                <c:pt idx="4">
                  <c:v>Line 4</c:v>
                </c:pt>
                <c:pt idx="5">
                  <c:v>Line 5</c:v>
                </c:pt>
                <c:pt idx="6">
                  <c:v>Line 6</c:v>
                </c:pt>
                <c:pt idx="7">
                  <c:v>Line 7</c:v>
                </c:pt>
                <c:pt idx="8">
                  <c:v>Line 8</c:v>
                </c:pt>
                <c:pt idx="9">
                  <c:v>Line 9</c:v>
                </c:pt>
                <c:pt idx="10">
                  <c:v>Line 10</c:v>
                </c:pt>
                <c:pt idx="11">
                  <c:v>Line 11</c:v>
                </c:pt>
                <c:pt idx="12">
                  <c:v>Line 12</c:v>
                </c:pt>
                <c:pt idx="13">
                  <c:v>Line 13</c:v>
                </c:pt>
                <c:pt idx="14">
                  <c:v>Line 14</c:v>
                </c:pt>
                <c:pt idx="15">
                  <c:v>Line 15</c:v>
                </c:pt>
                <c:pt idx="16">
                  <c:v>Line 16</c:v>
                </c:pt>
                <c:pt idx="17">
                  <c:v>Line 17</c:v>
                </c:pt>
                <c:pt idx="18">
                  <c:v>Line 18</c:v>
                </c:pt>
                <c:pt idx="19">
                  <c:v>Line 19</c:v>
                </c:pt>
                <c:pt idx="20">
                  <c:v>Line 20</c:v>
                </c:pt>
                <c:pt idx="21">
                  <c:v>Line 21</c:v>
                </c:pt>
                <c:pt idx="22">
                  <c:v>Line 22</c:v>
                </c:pt>
                <c:pt idx="23">
                  <c:v>Line 23</c:v>
                </c:pt>
                <c:pt idx="24">
                  <c:v>Line 24</c:v>
                </c:pt>
                <c:pt idx="25">
                  <c:v>Line 25</c:v>
                </c:pt>
                <c:pt idx="26">
                  <c:v>Line 26</c:v>
                </c:pt>
                <c:pt idx="27">
                  <c:v>Line 27</c:v>
                </c:pt>
                <c:pt idx="28">
                  <c:v>Line 28</c:v>
                </c:pt>
                <c:pt idx="29">
                  <c:v>Line 29</c:v>
                </c:pt>
                <c:pt idx="30">
                  <c:v>Line 30</c:v>
                </c:pt>
                <c:pt idx="31">
                  <c:v>Line 31</c:v>
                </c:pt>
                <c:pt idx="32">
                  <c:v>Line 32</c:v>
                </c:pt>
                <c:pt idx="33">
                  <c:v>Line 33</c:v>
                </c:pt>
                <c:pt idx="34">
                  <c:v>Line 34</c:v>
                </c:pt>
                <c:pt idx="35">
                  <c:v>Line 35</c:v>
                </c:pt>
                <c:pt idx="36">
                  <c:v>Line 36</c:v>
                </c:pt>
                <c:pt idx="37">
                  <c:v>Line 37</c:v>
                </c:pt>
                <c:pt idx="38">
                  <c:v>Line 38</c:v>
                </c:pt>
                <c:pt idx="39">
                  <c:v>Line 39</c:v>
                </c:pt>
                <c:pt idx="40">
                  <c:v>Line 40</c:v>
                </c:pt>
                <c:pt idx="41">
                  <c:v>Line 41</c:v>
                </c:pt>
                <c:pt idx="42">
                  <c:v>Line 42</c:v>
                </c:pt>
                <c:pt idx="43">
                  <c:v>Line 43</c:v>
                </c:pt>
                <c:pt idx="44">
                  <c:v>Line 44</c:v>
                </c:pt>
                <c:pt idx="45">
                  <c:v>Line 45</c:v>
                </c:pt>
                <c:pt idx="46">
                  <c:v>Line 46</c:v>
                </c:pt>
                <c:pt idx="47">
                  <c:v>Line 47</c:v>
                </c:pt>
                <c:pt idx="48">
                  <c:v>Line 48</c:v>
                </c:pt>
                <c:pt idx="49">
                  <c:v>Line 49</c:v>
                </c:pt>
                <c:pt idx="50">
                  <c:v>Line 50</c:v>
                </c:pt>
                <c:pt idx="51">
                  <c:v>Line 51</c:v>
                </c:pt>
                <c:pt idx="52">
                  <c:v>Line 52</c:v>
                </c:pt>
                <c:pt idx="53">
                  <c:v>Line 53</c:v>
                </c:pt>
                <c:pt idx="54">
                  <c:v>Line 54</c:v>
                </c:pt>
                <c:pt idx="55">
                  <c:v>Line 55</c:v>
                </c:pt>
                <c:pt idx="56">
                  <c:v>Line 56</c:v>
                </c:pt>
                <c:pt idx="57">
                  <c:v>Line 57</c:v>
                </c:pt>
                <c:pt idx="58">
                  <c:v>Line 58</c:v>
                </c:pt>
                <c:pt idx="59">
                  <c:v>Line 59</c:v>
                </c:pt>
                <c:pt idx="60">
                  <c:v>Line 60</c:v>
                </c:pt>
                <c:pt idx="61">
                  <c:v>Line 61</c:v>
                </c:pt>
                <c:pt idx="62">
                  <c:v>Line 62</c:v>
                </c:pt>
                <c:pt idx="63">
                  <c:v>Line 63</c:v>
                </c:pt>
              </c:strCache>
            </c:strRef>
          </c:cat>
          <c:val>
            <c:numRef>
              <c:f>omnetpp!$B$2:$BM$2</c:f>
              <c:numCache>
                <c:formatCode>General</c:formatCode>
                <c:ptCount val="64"/>
                <c:pt idx="0">
                  <c:v>0</c:v>
                </c:pt>
                <c:pt idx="1">
                  <c:v>14.702300000000001</c:v>
                </c:pt>
                <c:pt idx="2">
                  <c:v>1.3587</c:v>
                </c:pt>
                <c:pt idx="3">
                  <c:v>0.26455000000000001</c:v>
                </c:pt>
                <c:pt idx="4">
                  <c:v>0.33745800000000126</c:v>
                </c:pt>
                <c:pt idx="5">
                  <c:v>0.106838</c:v>
                </c:pt>
                <c:pt idx="6">
                  <c:v>0.39946700000000107</c:v>
                </c:pt>
                <c:pt idx="7">
                  <c:v>0.42016800000000032</c:v>
                </c:pt>
                <c:pt idx="8">
                  <c:v>0.261438</c:v>
                </c:pt>
                <c:pt idx="9">
                  <c:v>3.5294099999999977</c:v>
                </c:pt>
                <c:pt idx="10">
                  <c:v>6.1255699999999864</c:v>
                </c:pt>
                <c:pt idx="11">
                  <c:v>0.33185800000000154</c:v>
                </c:pt>
                <c:pt idx="12">
                  <c:v>0.50505100000000003</c:v>
                </c:pt>
                <c:pt idx="13">
                  <c:v>3.0634600000000001</c:v>
                </c:pt>
                <c:pt idx="14">
                  <c:v>3.1063299999999998</c:v>
                </c:pt>
                <c:pt idx="15">
                  <c:v>0</c:v>
                </c:pt>
                <c:pt idx="16">
                  <c:v>0</c:v>
                </c:pt>
                <c:pt idx="17">
                  <c:v>4.4365600000000134</c:v>
                </c:pt>
                <c:pt idx="18">
                  <c:v>0.67385399999999995</c:v>
                </c:pt>
                <c:pt idx="19">
                  <c:v>0.25773199999999996</c:v>
                </c:pt>
                <c:pt idx="20">
                  <c:v>0.22650100000000001</c:v>
                </c:pt>
                <c:pt idx="21">
                  <c:v>2.9797399999999987</c:v>
                </c:pt>
                <c:pt idx="22">
                  <c:v>1.1244400000000001</c:v>
                </c:pt>
                <c:pt idx="23">
                  <c:v>0</c:v>
                </c:pt>
                <c:pt idx="24">
                  <c:v>4.5655399999999862</c:v>
                </c:pt>
                <c:pt idx="25">
                  <c:v>1.1022000000000001</c:v>
                </c:pt>
                <c:pt idx="26">
                  <c:v>0.51457999999999959</c:v>
                </c:pt>
                <c:pt idx="27">
                  <c:v>0</c:v>
                </c:pt>
                <c:pt idx="28">
                  <c:v>0.253807</c:v>
                </c:pt>
                <c:pt idx="29">
                  <c:v>0.10989000000000021</c:v>
                </c:pt>
                <c:pt idx="30">
                  <c:v>1.3157899999999998</c:v>
                </c:pt>
                <c:pt idx="31">
                  <c:v>0.10764300000000021</c:v>
                </c:pt>
                <c:pt idx="32">
                  <c:v>0.13245000000000001</c:v>
                </c:pt>
                <c:pt idx="33">
                  <c:v>0.24752500000000024</c:v>
                </c:pt>
                <c:pt idx="34">
                  <c:v>0.5161289999999995</c:v>
                </c:pt>
                <c:pt idx="35">
                  <c:v>0</c:v>
                </c:pt>
                <c:pt idx="36">
                  <c:v>0.10810800000000002</c:v>
                </c:pt>
                <c:pt idx="37">
                  <c:v>2.6007799999999999</c:v>
                </c:pt>
                <c:pt idx="38">
                  <c:v>3.7575799999999999</c:v>
                </c:pt>
                <c:pt idx="39">
                  <c:v>0.46403700000000003</c:v>
                </c:pt>
                <c:pt idx="40">
                  <c:v>0.12180299999999998</c:v>
                </c:pt>
                <c:pt idx="41">
                  <c:v>1.0650899999999999</c:v>
                </c:pt>
                <c:pt idx="42">
                  <c:v>0.47938600000000126</c:v>
                </c:pt>
                <c:pt idx="43">
                  <c:v>0.14184400000000041</c:v>
                </c:pt>
                <c:pt idx="44">
                  <c:v>0.33296300000000095</c:v>
                </c:pt>
                <c:pt idx="45">
                  <c:v>2.5559099999999977</c:v>
                </c:pt>
                <c:pt idx="46">
                  <c:v>2.8089900000000001</c:v>
                </c:pt>
                <c:pt idx="47">
                  <c:v>0.42735000000000095</c:v>
                </c:pt>
                <c:pt idx="48">
                  <c:v>0</c:v>
                </c:pt>
                <c:pt idx="49">
                  <c:v>0.24906600000000054</c:v>
                </c:pt>
                <c:pt idx="50">
                  <c:v>0.22271700000000041</c:v>
                </c:pt>
                <c:pt idx="51">
                  <c:v>0</c:v>
                </c:pt>
                <c:pt idx="52">
                  <c:v>0.12165500000000012</c:v>
                </c:pt>
                <c:pt idx="53">
                  <c:v>0.184672</c:v>
                </c:pt>
                <c:pt idx="54">
                  <c:v>1.0115599999999998</c:v>
                </c:pt>
                <c:pt idx="55">
                  <c:v>0</c:v>
                </c:pt>
                <c:pt idx="56">
                  <c:v>0</c:v>
                </c:pt>
                <c:pt idx="57">
                  <c:v>0.22624400000000044</c:v>
                </c:pt>
                <c:pt idx="58">
                  <c:v>0</c:v>
                </c:pt>
                <c:pt idx="59">
                  <c:v>0</c:v>
                </c:pt>
                <c:pt idx="60">
                  <c:v>0.30487800000000143</c:v>
                </c:pt>
                <c:pt idx="61">
                  <c:v>1.51745</c:v>
                </c:pt>
                <c:pt idx="62">
                  <c:v>2.1276600000000001</c:v>
                </c:pt>
                <c:pt idx="63">
                  <c:v>0.39011700000000032</c:v>
                </c:pt>
              </c:numCache>
            </c:numRef>
          </c:val>
        </c:ser>
        <c:ser>
          <c:idx val="1"/>
          <c:order val="1"/>
          <c:tx>
            <c:strRef>
              <c:f>omnetpp!$A$3</c:f>
              <c:strCache>
                <c:ptCount val="1"/>
                <c:pt idx="0">
                  <c:v>Line 1</c:v>
                </c:pt>
              </c:strCache>
            </c:strRef>
          </c:tx>
          <c:cat>
            <c:strRef>
              <c:f>omnetpp!$B$1:$BM$1</c:f>
              <c:strCache>
                <c:ptCount val="64"/>
                <c:pt idx="0">
                  <c:v>Line 0</c:v>
                </c:pt>
                <c:pt idx="1">
                  <c:v>Line 1</c:v>
                </c:pt>
                <c:pt idx="2">
                  <c:v>Line 2</c:v>
                </c:pt>
                <c:pt idx="3">
                  <c:v>Line 3</c:v>
                </c:pt>
                <c:pt idx="4">
                  <c:v>Line 4</c:v>
                </c:pt>
                <c:pt idx="5">
                  <c:v>Line 5</c:v>
                </c:pt>
                <c:pt idx="6">
                  <c:v>Line 6</c:v>
                </c:pt>
                <c:pt idx="7">
                  <c:v>Line 7</c:v>
                </c:pt>
                <c:pt idx="8">
                  <c:v>Line 8</c:v>
                </c:pt>
                <c:pt idx="9">
                  <c:v>Line 9</c:v>
                </c:pt>
                <c:pt idx="10">
                  <c:v>Line 10</c:v>
                </c:pt>
                <c:pt idx="11">
                  <c:v>Line 11</c:v>
                </c:pt>
                <c:pt idx="12">
                  <c:v>Line 12</c:v>
                </c:pt>
                <c:pt idx="13">
                  <c:v>Line 13</c:v>
                </c:pt>
                <c:pt idx="14">
                  <c:v>Line 14</c:v>
                </c:pt>
                <c:pt idx="15">
                  <c:v>Line 15</c:v>
                </c:pt>
                <c:pt idx="16">
                  <c:v>Line 16</c:v>
                </c:pt>
                <c:pt idx="17">
                  <c:v>Line 17</c:v>
                </c:pt>
                <c:pt idx="18">
                  <c:v>Line 18</c:v>
                </c:pt>
                <c:pt idx="19">
                  <c:v>Line 19</c:v>
                </c:pt>
                <c:pt idx="20">
                  <c:v>Line 20</c:v>
                </c:pt>
                <c:pt idx="21">
                  <c:v>Line 21</c:v>
                </c:pt>
                <c:pt idx="22">
                  <c:v>Line 22</c:v>
                </c:pt>
                <c:pt idx="23">
                  <c:v>Line 23</c:v>
                </c:pt>
                <c:pt idx="24">
                  <c:v>Line 24</c:v>
                </c:pt>
                <c:pt idx="25">
                  <c:v>Line 25</c:v>
                </c:pt>
                <c:pt idx="26">
                  <c:v>Line 26</c:v>
                </c:pt>
                <c:pt idx="27">
                  <c:v>Line 27</c:v>
                </c:pt>
                <c:pt idx="28">
                  <c:v>Line 28</c:v>
                </c:pt>
                <c:pt idx="29">
                  <c:v>Line 29</c:v>
                </c:pt>
                <c:pt idx="30">
                  <c:v>Line 30</c:v>
                </c:pt>
                <c:pt idx="31">
                  <c:v>Line 31</c:v>
                </c:pt>
                <c:pt idx="32">
                  <c:v>Line 32</c:v>
                </c:pt>
                <c:pt idx="33">
                  <c:v>Line 33</c:v>
                </c:pt>
                <c:pt idx="34">
                  <c:v>Line 34</c:v>
                </c:pt>
                <c:pt idx="35">
                  <c:v>Line 35</c:v>
                </c:pt>
                <c:pt idx="36">
                  <c:v>Line 36</c:v>
                </c:pt>
                <c:pt idx="37">
                  <c:v>Line 37</c:v>
                </c:pt>
                <c:pt idx="38">
                  <c:v>Line 38</c:v>
                </c:pt>
                <c:pt idx="39">
                  <c:v>Line 39</c:v>
                </c:pt>
                <c:pt idx="40">
                  <c:v>Line 40</c:v>
                </c:pt>
                <c:pt idx="41">
                  <c:v>Line 41</c:v>
                </c:pt>
                <c:pt idx="42">
                  <c:v>Line 42</c:v>
                </c:pt>
                <c:pt idx="43">
                  <c:v>Line 43</c:v>
                </c:pt>
                <c:pt idx="44">
                  <c:v>Line 44</c:v>
                </c:pt>
                <c:pt idx="45">
                  <c:v>Line 45</c:v>
                </c:pt>
                <c:pt idx="46">
                  <c:v>Line 46</c:v>
                </c:pt>
                <c:pt idx="47">
                  <c:v>Line 47</c:v>
                </c:pt>
                <c:pt idx="48">
                  <c:v>Line 48</c:v>
                </c:pt>
                <c:pt idx="49">
                  <c:v>Line 49</c:v>
                </c:pt>
                <c:pt idx="50">
                  <c:v>Line 50</c:v>
                </c:pt>
                <c:pt idx="51">
                  <c:v>Line 51</c:v>
                </c:pt>
                <c:pt idx="52">
                  <c:v>Line 52</c:v>
                </c:pt>
                <c:pt idx="53">
                  <c:v>Line 53</c:v>
                </c:pt>
                <c:pt idx="54">
                  <c:v>Line 54</c:v>
                </c:pt>
                <c:pt idx="55">
                  <c:v>Line 55</c:v>
                </c:pt>
                <c:pt idx="56">
                  <c:v>Line 56</c:v>
                </c:pt>
                <c:pt idx="57">
                  <c:v>Line 57</c:v>
                </c:pt>
                <c:pt idx="58">
                  <c:v>Line 58</c:v>
                </c:pt>
                <c:pt idx="59">
                  <c:v>Line 59</c:v>
                </c:pt>
                <c:pt idx="60">
                  <c:v>Line 60</c:v>
                </c:pt>
                <c:pt idx="61">
                  <c:v>Line 61</c:v>
                </c:pt>
                <c:pt idx="62">
                  <c:v>Line 62</c:v>
                </c:pt>
                <c:pt idx="63">
                  <c:v>Line 63</c:v>
                </c:pt>
              </c:strCache>
            </c:strRef>
          </c:cat>
          <c:val>
            <c:numRef>
              <c:f>omnetpp!$B$3:$BM$3</c:f>
              <c:numCache>
                <c:formatCode>General</c:formatCode>
                <c:ptCount val="64"/>
                <c:pt idx="0">
                  <c:v>6.40097</c:v>
                </c:pt>
                <c:pt idx="1">
                  <c:v>0</c:v>
                </c:pt>
                <c:pt idx="2">
                  <c:v>14.9457</c:v>
                </c:pt>
                <c:pt idx="3">
                  <c:v>0.79365100000000166</c:v>
                </c:pt>
                <c:pt idx="4">
                  <c:v>0.44994400000000001</c:v>
                </c:pt>
                <c:pt idx="5">
                  <c:v>0.106838</c:v>
                </c:pt>
                <c:pt idx="6">
                  <c:v>0.133156</c:v>
                </c:pt>
                <c:pt idx="7">
                  <c:v>0.31512600000000107</c:v>
                </c:pt>
                <c:pt idx="8">
                  <c:v>0.78431399999999785</c:v>
                </c:pt>
                <c:pt idx="9">
                  <c:v>1.4379099999999954</c:v>
                </c:pt>
                <c:pt idx="10">
                  <c:v>7.6569699999999985</c:v>
                </c:pt>
                <c:pt idx="11">
                  <c:v>2.2123900000000001</c:v>
                </c:pt>
                <c:pt idx="12">
                  <c:v>0.20202000000000001</c:v>
                </c:pt>
                <c:pt idx="13">
                  <c:v>0.32822800000000107</c:v>
                </c:pt>
                <c:pt idx="14">
                  <c:v>3.4647600000000001</c:v>
                </c:pt>
                <c:pt idx="15">
                  <c:v>3.1745999999999999</c:v>
                </c:pt>
                <c:pt idx="16">
                  <c:v>0.26292700000000002</c:v>
                </c:pt>
                <c:pt idx="17">
                  <c:v>8.8731100000000063E-2</c:v>
                </c:pt>
                <c:pt idx="18">
                  <c:v>6.7385400000000004</c:v>
                </c:pt>
                <c:pt idx="19">
                  <c:v>0.77319600000000166</c:v>
                </c:pt>
                <c:pt idx="20">
                  <c:v>0</c:v>
                </c:pt>
                <c:pt idx="21">
                  <c:v>0.11919000000000023</c:v>
                </c:pt>
                <c:pt idx="22">
                  <c:v>2.2488800000000002</c:v>
                </c:pt>
                <c:pt idx="23">
                  <c:v>3.1328299999999967</c:v>
                </c:pt>
                <c:pt idx="24">
                  <c:v>0.14727499999999999</c:v>
                </c:pt>
                <c:pt idx="25">
                  <c:v>0</c:v>
                </c:pt>
                <c:pt idx="26">
                  <c:v>8.5763300000000028E-2</c:v>
                </c:pt>
                <c:pt idx="27">
                  <c:v>1.11111</c:v>
                </c:pt>
                <c:pt idx="28">
                  <c:v>0.12690399999999999</c:v>
                </c:pt>
                <c:pt idx="29">
                  <c:v>0</c:v>
                </c:pt>
                <c:pt idx="30">
                  <c:v>0.65789500000000356</c:v>
                </c:pt>
                <c:pt idx="31">
                  <c:v>0.53821299999999761</c:v>
                </c:pt>
                <c:pt idx="32">
                  <c:v>0.66225199999999995</c:v>
                </c:pt>
                <c:pt idx="33">
                  <c:v>0.12376200000000033</c:v>
                </c:pt>
                <c:pt idx="34">
                  <c:v>0.64516099999999998</c:v>
                </c:pt>
                <c:pt idx="35">
                  <c:v>0.44742700000000002</c:v>
                </c:pt>
                <c:pt idx="36">
                  <c:v>0</c:v>
                </c:pt>
                <c:pt idx="37">
                  <c:v>0.26007800000000031</c:v>
                </c:pt>
                <c:pt idx="38">
                  <c:v>1.9393899999999999</c:v>
                </c:pt>
                <c:pt idx="39">
                  <c:v>2.5521999999999987</c:v>
                </c:pt>
                <c:pt idx="40">
                  <c:v>0.12180299999999998</c:v>
                </c:pt>
                <c:pt idx="41">
                  <c:v>0</c:v>
                </c:pt>
                <c:pt idx="42">
                  <c:v>1.4381599999999999</c:v>
                </c:pt>
                <c:pt idx="43">
                  <c:v>0.42553200000000002</c:v>
                </c:pt>
                <c:pt idx="44">
                  <c:v>0</c:v>
                </c:pt>
                <c:pt idx="45">
                  <c:v>0.31948900000000108</c:v>
                </c:pt>
                <c:pt idx="46">
                  <c:v>2.2471900000000109</c:v>
                </c:pt>
                <c:pt idx="47">
                  <c:v>3.8461499999999935</c:v>
                </c:pt>
                <c:pt idx="48">
                  <c:v>0.36991400000000108</c:v>
                </c:pt>
                <c:pt idx="49">
                  <c:v>0.12453300000000023</c:v>
                </c:pt>
                <c:pt idx="50">
                  <c:v>0.33407600000000143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0.97902100000000214</c:v>
                </c:pt>
                <c:pt idx="56">
                  <c:v>0.14662800000000001</c:v>
                </c:pt>
                <c:pt idx="57">
                  <c:v>0.11312200000000019</c:v>
                </c:pt>
                <c:pt idx="58">
                  <c:v>0.127551</c:v>
                </c:pt>
                <c:pt idx="59">
                  <c:v>0</c:v>
                </c:pt>
                <c:pt idx="60">
                  <c:v>0.15243900000000069</c:v>
                </c:pt>
                <c:pt idx="61">
                  <c:v>0.15174500000000068</c:v>
                </c:pt>
                <c:pt idx="62">
                  <c:v>1.3767199999999999</c:v>
                </c:pt>
                <c:pt idx="63">
                  <c:v>1.95059</c:v>
                </c:pt>
              </c:numCache>
            </c:numRef>
          </c:val>
        </c:ser>
        <c:ser>
          <c:idx val="2"/>
          <c:order val="2"/>
          <c:tx>
            <c:strRef>
              <c:f>omnetpp!$A$4</c:f>
              <c:strCache>
                <c:ptCount val="1"/>
                <c:pt idx="0">
                  <c:v>Line 2</c:v>
                </c:pt>
              </c:strCache>
            </c:strRef>
          </c:tx>
          <c:cat>
            <c:strRef>
              <c:f>omnetpp!$B$1:$BM$1</c:f>
              <c:strCache>
                <c:ptCount val="64"/>
                <c:pt idx="0">
                  <c:v>Line 0</c:v>
                </c:pt>
                <c:pt idx="1">
                  <c:v>Line 1</c:v>
                </c:pt>
                <c:pt idx="2">
                  <c:v>Line 2</c:v>
                </c:pt>
                <c:pt idx="3">
                  <c:v>Line 3</c:v>
                </c:pt>
                <c:pt idx="4">
                  <c:v>Line 4</c:v>
                </c:pt>
                <c:pt idx="5">
                  <c:v>Line 5</c:v>
                </c:pt>
                <c:pt idx="6">
                  <c:v>Line 6</c:v>
                </c:pt>
                <c:pt idx="7">
                  <c:v>Line 7</c:v>
                </c:pt>
                <c:pt idx="8">
                  <c:v>Line 8</c:v>
                </c:pt>
                <c:pt idx="9">
                  <c:v>Line 9</c:v>
                </c:pt>
                <c:pt idx="10">
                  <c:v>Line 10</c:v>
                </c:pt>
                <c:pt idx="11">
                  <c:v>Line 11</c:v>
                </c:pt>
                <c:pt idx="12">
                  <c:v>Line 12</c:v>
                </c:pt>
                <c:pt idx="13">
                  <c:v>Line 13</c:v>
                </c:pt>
                <c:pt idx="14">
                  <c:v>Line 14</c:v>
                </c:pt>
                <c:pt idx="15">
                  <c:v>Line 15</c:v>
                </c:pt>
                <c:pt idx="16">
                  <c:v>Line 16</c:v>
                </c:pt>
                <c:pt idx="17">
                  <c:v>Line 17</c:v>
                </c:pt>
                <c:pt idx="18">
                  <c:v>Line 18</c:v>
                </c:pt>
                <c:pt idx="19">
                  <c:v>Line 19</c:v>
                </c:pt>
                <c:pt idx="20">
                  <c:v>Line 20</c:v>
                </c:pt>
                <c:pt idx="21">
                  <c:v>Line 21</c:v>
                </c:pt>
                <c:pt idx="22">
                  <c:v>Line 22</c:v>
                </c:pt>
                <c:pt idx="23">
                  <c:v>Line 23</c:v>
                </c:pt>
                <c:pt idx="24">
                  <c:v>Line 24</c:v>
                </c:pt>
                <c:pt idx="25">
                  <c:v>Line 25</c:v>
                </c:pt>
                <c:pt idx="26">
                  <c:v>Line 26</c:v>
                </c:pt>
                <c:pt idx="27">
                  <c:v>Line 27</c:v>
                </c:pt>
                <c:pt idx="28">
                  <c:v>Line 28</c:v>
                </c:pt>
                <c:pt idx="29">
                  <c:v>Line 29</c:v>
                </c:pt>
                <c:pt idx="30">
                  <c:v>Line 30</c:v>
                </c:pt>
                <c:pt idx="31">
                  <c:v>Line 31</c:v>
                </c:pt>
                <c:pt idx="32">
                  <c:v>Line 32</c:v>
                </c:pt>
                <c:pt idx="33">
                  <c:v>Line 33</c:v>
                </c:pt>
                <c:pt idx="34">
                  <c:v>Line 34</c:v>
                </c:pt>
                <c:pt idx="35">
                  <c:v>Line 35</c:v>
                </c:pt>
                <c:pt idx="36">
                  <c:v>Line 36</c:v>
                </c:pt>
                <c:pt idx="37">
                  <c:v>Line 37</c:v>
                </c:pt>
                <c:pt idx="38">
                  <c:v>Line 38</c:v>
                </c:pt>
                <c:pt idx="39">
                  <c:v>Line 39</c:v>
                </c:pt>
                <c:pt idx="40">
                  <c:v>Line 40</c:v>
                </c:pt>
                <c:pt idx="41">
                  <c:v>Line 41</c:v>
                </c:pt>
                <c:pt idx="42">
                  <c:v>Line 42</c:v>
                </c:pt>
                <c:pt idx="43">
                  <c:v>Line 43</c:v>
                </c:pt>
                <c:pt idx="44">
                  <c:v>Line 44</c:v>
                </c:pt>
                <c:pt idx="45">
                  <c:v>Line 45</c:v>
                </c:pt>
                <c:pt idx="46">
                  <c:v>Line 46</c:v>
                </c:pt>
                <c:pt idx="47">
                  <c:v>Line 47</c:v>
                </c:pt>
                <c:pt idx="48">
                  <c:v>Line 48</c:v>
                </c:pt>
                <c:pt idx="49">
                  <c:v>Line 49</c:v>
                </c:pt>
                <c:pt idx="50">
                  <c:v>Line 50</c:v>
                </c:pt>
                <c:pt idx="51">
                  <c:v>Line 51</c:v>
                </c:pt>
                <c:pt idx="52">
                  <c:v>Line 52</c:v>
                </c:pt>
                <c:pt idx="53">
                  <c:v>Line 53</c:v>
                </c:pt>
                <c:pt idx="54">
                  <c:v>Line 54</c:v>
                </c:pt>
                <c:pt idx="55">
                  <c:v>Line 55</c:v>
                </c:pt>
                <c:pt idx="56">
                  <c:v>Line 56</c:v>
                </c:pt>
                <c:pt idx="57">
                  <c:v>Line 57</c:v>
                </c:pt>
                <c:pt idx="58">
                  <c:v>Line 58</c:v>
                </c:pt>
                <c:pt idx="59">
                  <c:v>Line 59</c:v>
                </c:pt>
                <c:pt idx="60">
                  <c:v>Line 60</c:v>
                </c:pt>
                <c:pt idx="61">
                  <c:v>Line 61</c:v>
                </c:pt>
                <c:pt idx="62">
                  <c:v>Line 62</c:v>
                </c:pt>
                <c:pt idx="63">
                  <c:v>Line 63</c:v>
                </c:pt>
              </c:strCache>
            </c:strRef>
          </c:cat>
          <c:val>
            <c:numRef>
              <c:f>omnetpp!$B$4:$BM$4</c:f>
              <c:numCache>
                <c:formatCode>General</c:formatCode>
                <c:ptCount val="64"/>
                <c:pt idx="0">
                  <c:v>0.48309200000000002</c:v>
                </c:pt>
                <c:pt idx="1">
                  <c:v>0.36452000000000095</c:v>
                </c:pt>
                <c:pt idx="2">
                  <c:v>0</c:v>
                </c:pt>
                <c:pt idx="3">
                  <c:v>9.2592600000000012</c:v>
                </c:pt>
                <c:pt idx="4">
                  <c:v>1.5748</c:v>
                </c:pt>
                <c:pt idx="5">
                  <c:v>0</c:v>
                </c:pt>
                <c:pt idx="6">
                  <c:v>0.53262299999999996</c:v>
                </c:pt>
                <c:pt idx="7">
                  <c:v>0.10504200000000002</c:v>
                </c:pt>
                <c:pt idx="8">
                  <c:v>0.39215700000000031</c:v>
                </c:pt>
                <c:pt idx="9">
                  <c:v>0.261438</c:v>
                </c:pt>
                <c:pt idx="10">
                  <c:v>0.76569700000000263</c:v>
                </c:pt>
                <c:pt idx="11">
                  <c:v>3.8716799999999916</c:v>
                </c:pt>
                <c:pt idx="12">
                  <c:v>3.3333300000000001</c:v>
                </c:pt>
                <c:pt idx="13">
                  <c:v>0.437637</c:v>
                </c:pt>
                <c:pt idx="14">
                  <c:v>0.35842300000000032</c:v>
                </c:pt>
                <c:pt idx="15">
                  <c:v>3.5147399999999998</c:v>
                </c:pt>
                <c:pt idx="16">
                  <c:v>2.8921999999999977</c:v>
                </c:pt>
                <c:pt idx="17">
                  <c:v>0.17746200000000051</c:v>
                </c:pt>
                <c:pt idx="18">
                  <c:v>0.269542</c:v>
                </c:pt>
                <c:pt idx="19">
                  <c:v>5.4123700000000001</c:v>
                </c:pt>
                <c:pt idx="20">
                  <c:v>0.67950200000000005</c:v>
                </c:pt>
                <c:pt idx="21">
                  <c:v>0</c:v>
                </c:pt>
                <c:pt idx="22">
                  <c:v>0.14992500000000045</c:v>
                </c:pt>
                <c:pt idx="23">
                  <c:v>4.3859599999999945</c:v>
                </c:pt>
                <c:pt idx="24">
                  <c:v>2.2091300000000076</c:v>
                </c:pt>
                <c:pt idx="25">
                  <c:v>0.20040100000000041</c:v>
                </c:pt>
                <c:pt idx="26">
                  <c:v>0</c:v>
                </c:pt>
                <c:pt idx="27">
                  <c:v>0.97222200000000003</c:v>
                </c:pt>
                <c:pt idx="28">
                  <c:v>0.38071100000000002</c:v>
                </c:pt>
                <c:pt idx="29">
                  <c:v>0.43956000000000095</c:v>
                </c:pt>
                <c:pt idx="30">
                  <c:v>0.43859600000000032</c:v>
                </c:pt>
                <c:pt idx="31">
                  <c:v>0.10764300000000021</c:v>
                </c:pt>
                <c:pt idx="32">
                  <c:v>1.1920500000000043</c:v>
                </c:pt>
                <c:pt idx="33">
                  <c:v>0.12376200000000033</c:v>
                </c:pt>
                <c:pt idx="34">
                  <c:v>0</c:v>
                </c:pt>
                <c:pt idx="35">
                  <c:v>0.67114100000000299</c:v>
                </c:pt>
                <c:pt idx="36">
                  <c:v>0.32432400000000167</c:v>
                </c:pt>
                <c:pt idx="37">
                  <c:v>0</c:v>
                </c:pt>
                <c:pt idx="38">
                  <c:v>0</c:v>
                </c:pt>
                <c:pt idx="39">
                  <c:v>1.6241300000000001</c:v>
                </c:pt>
                <c:pt idx="40">
                  <c:v>2.1924499999999916</c:v>
                </c:pt>
                <c:pt idx="41">
                  <c:v>0.35503000000000001</c:v>
                </c:pt>
                <c:pt idx="42">
                  <c:v>0</c:v>
                </c:pt>
                <c:pt idx="43">
                  <c:v>0.85106400000000004</c:v>
                </c:pt>
                <c:pt idx="44">
                  <c:v>0.11098799999999964</c:v>
                </c:pt>
                <c:pt idx="45">
                  <c:v>0</c:v>
                </c:pt>
                <c:pt idx="46">
                  <c:v>0.67415700000000189</c:v>
                </c:pt>
                <c:pt idx="47">
                  <c:v>3.2763499999999977</c:v>
                </c:pt>
                <c:pt idx="48">
                  <c:v>3.3292199999999967</c:v>
                </c:pt>
                <c:pt idx="49">
                  <c:v>0.24906600000000054</c:v>
                </c:pt>
                <c:pt idx="50">
                  <c:v>0</c:v>
                </c:pt>
                <c:pt idx="51">
                  <c:v>0.20768400000000001</c:v>
                </c:pt>
                <c:pt idx="52">
                  <c:v>0.24330900000000041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1.0263899999999999</c:v>
                </c:pt>
                <c:pt idx="57">
                  <c:v>0</c:v>
                </c:pt>
                <c:pt idx="58">
                  <c:v>0.127551</c:v>
                </c:pt>
                <c:pt idx="59">
                  <c:v>0</c:v>
                </c:pt>
                <c:pt idx="60">
                  <c:v>0</c:v>
                </c:pt>
                <c:pt idx="61">
                  <c:v>0.15174500000000068</c:v>
                </c:pt>
                <c:pt idx="62">
                  <c:v>0.12515599999999988</c:v>
                </c:pt>
                <c:pt idx="63">
                  <c:v>1.3003899999999999</c:v>
                </c:pt>
              </c:numCache>
            </c:numRef>
          </c:val>
        </c:ser>
        <c:ser>
          <c:idx val="3"/>
          <c:order val="3"/>
          <c:tx>
            <c:strRef>
              <c:f>omnetpp!$A$5</c:f>
              <c:strCache>
                <c:ptCount val="1"/>
                <c:pt idx="0">
                  <c:v>Line 3</c:v>
                </c:pt>
              </c:strCache>
            </c:strRef>
          </c:tx>
          <c:cat>
            <c:strRef>
              <c:f>omnetpp!$B$1:$BM$1</c:f>
              <c:strCache>
                <c:ptCount val="64"/>
                <c:pt idx="0">
                  <c:v>Line 0</c:v>
                </c:pt>
                <c:pt idx="1">
                  <c:v>Line 1</c:v>
                </c:pt>
                <c:pt idx="2">
                  <c:v>Line 2</c:v>
                </c:pt>
                <c:pt idx="3">
                  <c:v>Line 3</c:v>
                </c:pt>
                <c:pt idx="4">
                  <c:v>Line 4</c:v>
                </c:pt>
                <c:pt idx="5">
                  <c:v>Line 5</c:v>
                </c:pt>
                <c:pt idx="6">
                  <c:v>Line 6</c:v>
                </c:pt>
                <c:pt idx="7">
                  <c:v>Line 7</c:v>
                </c:pt>
                <c:pt idx="8">
                  <c:v>Line 8</c:v>
                </c:pt>
                <c:pt idx="9">
                  <c:v>Line 9</c:v>
                </c:pt>
                <c:pt idx="10">
                  <c:v>Line 10</c:v>
                </c:pt>
                <c:pt idx="11">
                  <c:v>Line 11</c:v>
                </c:pt>
                <c:pt idx="12">
                  <c:v>Line 12</c:v>
                </c:pt>
                <c:pt idx="13">
                  <c:v>Line 13</c:v>
                </c:pt>
                <c:pt idx="14">
                  <c:v>Line 14</c:v>
                </c:pt>
                <c:pt idx="15">
                  <c:v>Line 15</c:v>
                </c:pt>
                <c:pt idx="16">
                  <c:v>Line 16</c:v>
                </c:pt>
                <c:pt idx="17">
                  <c:v>Line 17</c:v>
                </c:pt>
                <c:pt idx="18">
                  <c:v>Line 18</c:v>
                </c:pt>
                <c:pt idx="19">
                  <c:v>Line 19</c:v>
                </c:pt>
                <c:pt idx="20">
                  <c:v>Line 20</c:v>
                </c:pt>
                <c:pt idx="21">
                  <c:v>Line 21</c:v>
                </c:pt>
                <c:pt idx="22">
                  <c:v>Line 22</c:v>
                </c:pt>
                <c:pt idx="23">
                  <c:v>Line 23</c:v>
                </c:pt>
                <c:pt idx="24">
                  <c:v>Line 24</c:v>
                </c:pt>
                <c:pt idx="25">
                  <c:v>Line 25</c:v>
                </c:pt>
                <c:pt idx="26">
                  <c:v>Line 26</c:v>
                </c:pt>
                <c:pt idx="27">
                  <c:v>Line 27</c:v>
                </c:pt>
                <c:pt idx="28">
                  <c:v>Line 28</c:v>
                </c:pt>
                <c:pt idx="29">
                  <c:v>Line 29</c:v>
                </c:pt>
                <c:pt idx="30">
                  <c:v>Line 30</c:v>
                </c:pt>
                <c:pt idx="31">
                  <c:v>Line 31</c:v>
                </c:pt>
                <c:pt idx="32">
                  <c:v>Line 32</c:v>
                </c:pt>
                <c:pt idx="33">
                  <c:v>Line 33</c:v>
                </c:pt>
                <c:pt idx="34">
                  <c:v>Line 34</c:v>
                </c:pt>
                <c:pt idx="35">
                  <c:v>Line 35</c:v>
                </c:pt>
                <c:pt idx="36">
                  <c:v>Line 36</c:v>
                </c:pt>
                <c:pt idx="37">
                  <c:v>Line 37</c:v>
                </c:pt>
                <c:pt idx="38">
                  <c:v>Line 38</c:v>
                </c:pt>
                <c:pt idx="39">
                  <c:v>Line 39</c:v>
                </c:pt>
                <c:pt idx="40">
                  <c:v>Line 40</c:v>
                </c:pt>
                <c:pt idx="41">
                  <c:v>Line 41</c:v>
                </c:pt>
                <c:pt idx="42">
                  <c:v>Line 42</c:v>
                </c:pt>
                <c:pt idx="43">
                  <c:v>Line 43</c:v>
                </c:pt>
                <c:pt idx="44">
                  <c:v>Line 44</c:v>
                </c:pt>
                <c:pt idx="45">
                  <c:v>Line 45</c:v>
                </c:pt>
                <c:pt idx="46">
                  <c:v>Line 46</c:v>
                </c:pt>
                <c:pt idx="47">
                  <c:v>Line 47</c:v>
                </c:pt>
                <c:pt idx="48">
                  <c:v>Line 48</c:v>
                </c:pt>
                <c:pt idx="49">
                  <c:v>Line 49</c:v>
                </c:pt>
                <c:pt idx="50">
                  <c:v>Line 50</c:v>
                </c:pt>
                <c:pt idx="51">
                  <c:v>Line 51</c:v>
                </c:pt>
                <c:pt idx="52">
                  <c:v>Line 52</c:v>
                </c:pt>
                <c:pt idx="53">
                  <c:v>Line 53</c:v>
                </c:pt>
                <c:pt idx="54">
                  <c:v>Line 54</c:v>
                </c:pt>
                <c:pt idx="55">
                  <c:v>Line 55</c:v>
                </c:pt>
                <c:pt idx="56">
                  <c:v>Line 56</c:v>
                </c:pt>
                <c:pt idx="57">
                  <c:v>Line 57</c:v>
                </c:pt>
                <c:pt idx="58">
                  <c:v>Line 58</c:v>
                </c:pt>
                <c:pt idx="59">
                  <c:v>Line 59</c:v>
                </c:pt>
                <c:pt idx="60">
                  <c:v>Line 60</c:v>
                </c:pt>
                <c:pt idx="61">
                  <c:v>Line 61</c:v>
                </c:pt>
                <c:pt idx="62">
                  <c:v>Line 62</c:v>
                </c:pt>
                <c:pt idx="63">
                  <c:v>Line 63</c:v>
                </c:pt>
              </c:strCache>
            </c:strRef>
          </c:cat>
          <c:val>
            <c:numRef>
              <c:f>omnetpp!$B$5:$BM$5</c:f>
              <c:numCache>
                <c:formatCode>General</c:formatCode>
                <c:ptCount val="64"/>
                <c:pt idx="0">
                  <c:v>0.60386499999999999</c:v>
                </c:pt>
                <c:pt idx="1">
                  <c:v>0.121507</c:v>
                </c:pt>
                <c:pt idx="2">
                  <c:v>2.4456499999999926</c:v>
                </c:pt>
                <c:pt idx="3">
                  <c:v>0</c:v>
                </c:pt>
                <c:pt idx="4">
                  <c:v>11.811</c:v>
                </c:pt>
                <c:pt idx="5">
                  <c:v>1.0683800000000001</c:v>
                </c:pt>
                <c:pt idx="6">
                  <c:v>0.53262299999999996</c:v>
                </c:pt>
                <c:pt idx="7">
                  <c:v>0.10504200000000002</c:v>
                </c:pt>
                <c:pt idx="8">
                  <c:v>0.13071900000000045</c:v>
                </c:pt>
                <c:pt idx="9">
                  <c:v>0.261438</c:v>
                </c:pt>
                <c:pt idx="10">
                  <c:v>0.91883599999999999</c:v>
                </c:pt>
                <c:pt idx="11">
                  <c:v>0.22123899999999999</c:v>
                </c:pt>
                <c:pt idx="12">
                  <c:v>4.8484799999999995</c:v>
                </c:pt>
                <c:pt idx="13">
                  <c:v>2.5164099999999925</c:v>
                </c:pt>
                <c:pt idx="14">
                  <c:v>0.23894900000000074</c:v>
                </c:pt>
                <c:pt idx="15">
                  <c:v>0</c:v>
                </c:pt>
                <c:pt idx="16">
                  <c:v>2.8921999999999977</c:v>
                </c:pt>
                <c:pt idx="17">
                  <c:v>4.1703599999999996</c:v>
                </c:pt>
                <c:pt idx="18">
                  <c:v>0</c:v>
                </c:pt>
                <c:pt idx="19">
                  <c:v>0.38659800000000083</c:v>
                </c:pt>
                <c:pt idx="20">
                  <c:v>6.0022700000000002</c:v>
                </c:pt>
                <c:pt idx="21">
                  <c:v>0.95351599999999959</c:v>
                </c:pt>
                <c:pt idx="22">
                  <c:v>7.4962500000000223E-2</c:v>
                </c:pt>
                <c:pt idx="23">
                  <c:v>0.12531300000000001</c:v>
                </c:pt>
                <c:pt idx="24">
                  <c:v>4.1237099999999955</c:v>
                </c:pt>
                <c:pt idx="25">
                  <c:v>1.90381</c:v>
                </c:pt>
                <c:pt idx="26">
                  <c:v>0</c:v>
                </c:pt>
                <c:pt idx="27">
                  <c:v>0</c:v>
                </c:pt>
                <c:pt idx="28">
                  <c:v>0.38071100000000002</c:v>
                </c:pt>
                <c:pt idx="29">
                  <c:v>0.76923100000000166</c:v>
                </c:pt>
                <c:pt idx="30">
                  <c:v>0.21929800000000069</c:v>
                </c:pt>
                <c:pt idx="31">
                  <c:v>0.32292800000000155</c:v>
                </c:pt>
                <c:pt idx="32">
                  <c:v>0.52980099999999997</c:v>
                </c:pt>
                <c:pt idx="33">
                  <c:v>0.74257399999999996</c:v>
                </c:pt>
                <c:pt idx="34">
                  <c:v>0.2580650000000001</c:v>
                </c:pt>
                <c:pt idx="35">
                  <c:v>0</c:v>
                </c:pt>
                <c:pt idx="36">
                  <c:v>0.64864900000000381</c:v>
                </c:pt>
                <c:pt idx="37">
                  <c:v>0.39011700000000032</c:v>
                </c:pt>
                <c:pt idx="38">
                  <c:v>0.12121200000000019</c:v>
                </c:pt>
                <c:pt idx="39">
                  <c:v>0</c:v>
                </c:pt>
                <c:pt idx="40">
                  <c:v>1.7052399999999961</c:v>
                </c:pt>
                <c:pt idx="41">
                  <c:v>3.3136099999999935</c:v>
                </c:pt>
                <c:pt idx="42">
                  <c:v>0.38350900000000032</c:v>
                </c:pt>
                <c:pt idx="43">
                  <c:v>0.28368800000000038</c:v>
                </c:pt>
                <c:pt idx="44">
                  <c:v>1.4428399999999963</c:v>
                </c:pt>
                <c:pt idx="45">
                  <c:v>0.21299300000000068</c:v>
                </c:pt>
                <c:pt idx="46">
                  <c:v>0</c:v>
                </c:pt>
                <c:pt idx="47">
                  <c:v>0.14245000000000024</c:v>
                </c:pt>
                <c:pt idx="48">
                  <c:v>1.6029599999999999</c:v>
                </c:pt>
                <c:pt idx="49">
                  <c:v>2.4906599999999925</c:v>
                </c:pt>
                <c:pt idx="50">
                  <c:v>0.445434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0.14450900000000041</c:v>
                </c:pt>
                <c:pt idx="55">
                  <c:v>0</c:v>
                </c:pt>
                <c:pt idx="56">
                  <c:v>0.14662800000000001</c:v>
                </c:pt>
                <c:pt idx="57">
                  <c:v>0.56561099999999997</c:v>
                </c:pt>
                <c:pt idx="58">
                  <c:v>0.38265300000000002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0.13003899999999999</c:v>
                </c:pt>
              </c:numCache>
            </c:numRef>
          </c:val>
        </c:ser>
        <c:ser>
          <c:idx val="4"/>
          <c:order val="4"/>
          <c:tx>
            <c:strRef>
              <c:f>omnetpp!$A$6</c:f>
              <c:strCache>
                <c:ptCount val="1"/>
                <c:pt idx="0">
                  <c:v>Line 4</c:v>
                </c:pt>
              </c:strCache>
            </c:strRef>
          </c:tx>
          <c:cat>
            <c:strRef>
              <c:f>omnetpp!$B$1:$BM$1</c:f>
              <c:strCache>
                <c:ptCount val="64"/>
                <c:pt idx="0">
                  <c:v>Line 0</c:v>
                </c:pt>
                <c:pt idx="1">
                  <c:v>Line 1</c:v>
                </c:pt>
                <c:pt idx="2">
                  <c:v>Line 2</c:v>
                </c:pt>
                <c:pt idx="3">
                  <c:v>Line 3</c:v>
                </c:pt>
                <c:pt idx="4">
                  <c:v>Line 4</c:v>
                </c:pt>
                <c:pt idx="5">
                  <c:v>Line 5</c:v>
                </c:pt>
                <c:pt idx="6">
                  <c:v>Line 6</c:v>
                </c:pt>
                <c:pt idx="7">
                  <c:v>Line 7</c:v>
                </c:pt>
                <c:pt idx="8">
                  <c:v>Line 8</c:v>
                </c:pt>
                <c:pt idx="9">
                  <c:v>Line 9</c:v>
                </c:pt>
                <c:pt idx="10">
                  <c:v>Line 10</c:v>
                </c:pt>
                <c:pt idx="11">
                  <c:v>Line 11</c:v>
                </c:pt>
                <c:pt idx="12">
                  <c:v>Line 12</c:v>
                </c:pt>
                <c:pt idx="13">
                  <c:v>Line 13</c:v>
                </c:pt>
                <c:pt idx="14">
                  <c:v>Line 14</c:v>
                </c:pt>
                <c:pt idx="15">
                  <c:v>Line 15</c:v>
                </c:pt>
                <c:pt idx="16">
                  <c:v>Line 16</c:v>
                </c:pt>
                <c:pt idx="17">
                  <c:v>Line 17</c:v>
                </c:pt>
                <c:pt idx="18">
                  <c:v>Line 18</c:v>
                </c:pt>
                <c:pt idx="19">
                  <c:v>Line 19</c:v>
                </c:pt>
                <c:pt idx="20">
                  <c:v>Line 20</c:v>
                </c:pt>
                <c:pt idx="21">
                  <c:v>Line 21</c:v>
                </c:pt>
                <c:pt idx="22">
                  <c:v>Line 22</c:v>
                </c:pt>
                <c:pt idx="23">
                  <c:v>Line 23</c:v>
                </c:pt>
                <c:pt idx="24">
                  <c:v>Line 24</c:v>
                </c:pt>
                <c:pt idx="25">
                  <c:v>Line 25</c:v>
                </c:pt>
                <c:pt idx="26">
                  <c:v>Line 26</c:v>
                </c:pt>
                <c:pt idx="27">
                  <c:v>Line 27</c:v>
                </c:pt>
                <c:pt idx="28">
                  <c:v>Line 28</c:v>
                </c:pt>
                <c:pt idx="29">
                  <c:v>Line 29</c:v>
                </c:pt>
                <c:pt idx="30">
                  <c:v>Line 30</c:v>
                </c:pt>
                <c:pt idx="31">
                  <c:v>Line 31</c:v>
                </c:pt>
                <c:pt idx="32">
                  <c:v>Line 32</c:v>
                </c:pt>
                <c:pt idx="33">
                  <c:v>Line 33</c:v>
                </c:pt>
                <c:pt idx="34">
                  <c:v>Line 34</c:v>
                </c:pt>
                <c:pt idx="35">
                  <c:v>Line 35</c:v>
                </c:pt>
                <c:pt idx="36">
                  <c:v>Line 36</c:v>
                </c:pt>
                <c:pt idx="37">
                  <c:v>Line 37</c:v>
                </c:pt>
                <c:pt idx="38">
                  <c:v>Line 38</c:v>
                </c:pt>
                <c:pt idx="39">
                  <c:v>Line 39</c:v>
                </c:pt>
                <c:pt idx="40">
                  <c:v>Line 40</c:v>
                </c:pt>
                <c:pt idx="41">
                  <c:v>Line 41</c:v>
                </c:pt>
                <c:pt idx="42">
                  <c:v>Line 42</c:v>
                </c:pt>
                <c:pt idx="43">
                  <c:v>Line 43</c:v>
                </c:pt>
                <c:pt idx="44">
                  <c:v>Line 44</c:v>
                </c:pt>
                <c:pt idx="45">
                  <c:v>Line 45</c:v>
                </c:pt>
                <c:pt idx="46">
                  <c:v>Line 46</c:v>
                </c:pt>
                <c:pt idx="47">
                  <c:v>Line 47</c:v>
                </c:pt>
                <c:pt idx="48">
                  <c:v>Line 48</c:v>
                </c:pt>
                <c:pt idx="49">
                  <c:v>Line 49</c:v>
                </c:pt>
                <c:pt idx="50">
                  <c:v>Line 50</c:v>
                </c:pt>
                <c:pt idx="51">
                  <c:v>Line 51</c:v>
                </c:pt>
                <c:pt idx="52">
                  <c:v>Line 52</c:v>
                </c:pt>
                <c:pt idx="53">
                  <c:v>Line 53</c:v>
                </c:pt>
                <c:pt idx="54">
                  <c:v>Line 54</c:v>
                </c:pt>
                <c:pt idx="55">
                  <c:v>Line 55</c:v>
                </c:pt>
                <c:pt idx="56">
                  <c:v>Line 56</c:v>
                </c:pt>
                <c:pt idx="57">
                  <c:v>Line 57</c:v>
                </c:pt>
                <c:pt idx="58">
                  <c:v>Line 58</c:v>
                </c:pt>
                <c:pt idx="59">
                  <c:v>Line 59</c:v>
                </c:pt>
                <c:pt idx="60">
                  <c:v>Line 60</c:v>
                </c:pt>
                <c:pt idx="61">
                  <c:v>Line 61</c:v>
                </c:pt>
                <c:pt idx="62">
                  <c:v>Line 62</c:v>
                </c:pt>
                <c:pt idx="63">
                  <c:v>Line 63</c:v>
                </c:pt>
              </c:strCache>
            </c:strRef>
          </c:cat>
          <c:val>
            <c:numRef>
              <c:f>omnetpp!$B$6:$BM$6</c:f>
              <c:numCache>
                <c:formatCode>General</c:formatCode>
                <c:ptCount val="64"/>
                <c:pt idx="0">
                  <c:v>0</c:v>
                </c:pt>
                <c:pt idx="1">
                  <c:v>0.121507</c:v>
                </c:pt>
                <c:pt idx="2">
                  <c:v>0.54347800000000002</c:v>
                </c:pt>
                <c:pt idx="3">
                  <c:v>0.70546699999999785</c:v>
                </c:pt>
                <c:pt idx="4">
                  <c:v>0</c:v>
                </c:pt>
                <c:pt idx="5">
                  <c:v>11.645300000000001</c:v>
                </c:pt>
                <c:pt idx="6">
                  <c:v>1.46471</c:v>
                </c:pt>
                <c:pt idx="7">
                  <c:v>0.52520999999999951</c:v>
                </c:pt>
                <c:pt idx="8">
                  <c:v>0.52287600000000001</c:v>
                </c:pt>
                <c:pt idx="9">
                  <c:v>0.13071900000000045</c:v>
                </c:pt>
                <c:pt idx="10">
                  <c:v>0.45941800000000038</c:v>
                </c:pt>
                <c:pt idx="11">
                  <c:v>0.110619</c:v>
                </c:pt>
                <c:pt idx="12">
                  <c:v>0.40404000000000001</c:v>
                </c:pt>
                <c:pt idx="13">
                  <c:v>4.5951899999999855</c:v>
                </c:pt>
                <c:pt idx="14">
                  <c:v>4.4205499999999995</c:v>
                </c:pt>
                <c:pt idx="15">
                  <c:v>0.90702899999999997</c:v>
                </c:pt>
                <c:pt idx="16">
                  <c:v>0.17528500000000041</c:v>
                </c:pt>
                <c:pt idx="17">
                  <c:v>2.48447</c:v>
                </c:pt>
                <c:pt idx="18">
                  <c:v>3.9083600000000001</c:v>
                </c:pt>
                <c:pt idx="19">
                  <c:v>0</c:v>
                </c:pt>
                <c:pt idx="20">
                  <c:v>0.22650100000000001</c:v>
                </c:pt>
                <c:pt idx="21">
                  <c:v>5.6019099999999975</c:v>
                </c:pt>
                <c:pt idx="22">
                  <c:v>0.6746630000000019</c:v>
                </c:pt>
                <c:pt idx="23">
                  <c:v>0.12531300000000001</c:v>
                </c:pt>
                <c:pt idx="24">
                  <c:v>0</c:v>
                </c:pt>
                <c:pt idx="25">
                  <c:v>6.3126299999999995</c:v>
                </c:pt>
                <c:pt idx="26">
                  <c:v>1.5437399999999963</c:v>
                </c:pt>
                <c:pt idx="27">
                  <c:v>0</c:v>
                </c:pt>
                <c:pt idx="28">
                  <c:v>0.12690399999999999</c:v>
                </c:pt>
                <c:pt idx="29">
                  <c:v>0.54945100000000002</c:v>
                </c:pt>
                <c:pt idx="30">
                  <c:v>0.54824600000000001</c:v>
                </c:pt>
                <c:pt idx="31">
                  <c:v>0.10764300000000021</c:v>
                </c:pt>
                <c:pt idx="32">
                  <c:v>0.52980099999999997</c:v>
                </c:pt>
                <c:pt idx="33">
                  <c:v>0.12376200000000033</c:v>
                </c:pt>
                <c:pt idx="34">
                  <c:v>0.38709700000000002</c:v>
                </c:pt>
                <c:pt idx="35">
                  <c:v>0</c:v>
                </c:pt>
                <c:pt idx="36">
                  <c:v>0</c:v>
                </c:pt>
                <c:pt idx="37">
                  <c:v>0.65019500000000274</c:v>
                </c:pt>
                <c:pt idx="38">
                  <c:v>0.36363600000000001</c:v>
                </c:pt>
                <c:pt idx="39">
                  <c:v>0</c:v>
                </c:pt>
                <c:pt idx="40">
                  <c:v>0</c:v>
                </c:pt>
                <c:pt idx="41">
                  <c:v>2.7218900000000001</c:v>
                </c:pt>
                <c:pt idx="42">
                  <c:v>3.7392099999999977</c:v>
                </c:pt>
                <c:pt idx="43">
                  <c:v>0.42553200000000002</c:v>
                </c:pt>
                <c:pt idx="44">
                  <c:v>0.11098799999999964</c:v>
                </c:pt>
                <c:pt idx="45">
                  <c:v>1.1714599999999999</c:v>
                </c:pt>
                <c:pt idx="46">
                  <c:v>0.22471900000000045</c:v>
                </c:pt>
                <c:pt idx="47">
                  <c:v>0</c:v>
                </c:pt>
                <c:pt idx="48">
                  <c:v>0.61652300000000004</c:v>
                </c:pt>
                <c:pt idx="49">
                  <c:v>3.23786</c:v>
                </c:pt>
                <c:pt idx="50">
                  <c:v>3.67483</c:v>
                </c:pt>
                <c:pt idx="51">
                  <c:v>0.20768400000000001</c:v>
                </c:pt>
                <c:pt idx="52">
                  <c:v>0.12165500000000012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0.45248900000000031</c:v>
                </c:pt>
                <c:pt idx="58">
                  <c:v>0.89285700000000001</c:v>
                </c:pt>
                <c:pt idx="59">
                  <c:v>0.103842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0.13003899999999999</c:v>
                </c:pt>
              </c:numCache>
            </c:numRef>
          </c:val>
        </c:ser>
        <c:ser>
          <c:idx val="5"/>
          <c:order val="5"/>
          <c:tx>
            <c:strRef>
              <c:f>omnetpp!$A$7</c:f>
              <c:strCache>
                <c:ptCount val="1"/>
                <c:pt idx="0">
                  <c:v>Line 5</c:v>
                </c:pt>
              </c:strCache>
            </c:strRef>
          </c:tx>
          <c:cat>
            <c:strRef>
              <c:f>omnetpp!$B$1:$BM$1</c:f>
              <c:strCache>
                <c:ptCount val="64"/>
                <c:pt idx="0">
                  <c:v>Line 0</c:v>
                </c:pt>
                <c:pt idx="1">
                  <c:v>Line 1</c:v>
                </c:pt>
                <c:pt idx="2">
                  <c:v>Line 2</c:v>
                </c:pt>
                <c:pt idx="3">
                  <c:v>Line 3</c:v>
                </c:pt>
                <c:pt idx="4">
                  <c:v>Line 4</c:v>
                </c:pt>
                <c:pt idx="5">
                  <c:v>Line 5</c:v>
                </c:pt>
                <c:pt idx="6">
                  <c:v>Line 6</c:v>
                </c:pt>
                <c:pt idx="7">
                  <c:v>Line 7</c:v>
                </c:pt>
                <c:pt idx="8">
                  <c:v>Line 8</c:v>
                </c:pt>
                <c:pt idx="9">
                  <c:v>Line 9</c:v>
                </c:pt>
                <c:pt idx="10">
                  <c:v>Line 10</c:v>
                </c:pt>
                <c:pt idx="11">
                  <c:v>Line 11</c:v>
                </c:pt>
                <c:pt idx="12">
                  <c:v>Line 12</c:v>
                </c:pt>
                <c:pt idx="13">
                  <c:v>Line 13</c:v>
                </c:pt>
                <c:pt idx="14">
                  <c:v>Line 14</c:v>
                </c:pt>
                <c:pt idx="15">
                  <c:v>Line 15</c:v>
                </c:pt>
                <c:pt idx="16">
                  <c:v>Line 16</c:v>
                </c:pt>
                <c:pt idx="17">
                  <c:v>Line 17</c:v>
                </c:pt>
                <c:pt idx="18">
                  <c:v>Line 18</c:v>
                </c:pt>
                <c:pt idx="19">
                  <c:v>Line 19</c:v>
                </c:pt>
                <c:pt idx="20">
                  <c:v>Line 20</c:v>
                </c:pt>
                <c:pt idx="21">
                  <c:v>Line 21</c:v>
                </c:pt>
                <c:pt idx="22">
                  <c:v>Line 22</c:v>
                </c:pt>
                <c:pt idx="23">
                  <c:v>Line 23</c:v>
                </c:pt>
                <c:pt idx="24">
                  <c:v>Line 24</c:v>
                </c:pt>
                <c:pt idx="25">
                  <c:v>Line 25</c:v>
                </c:pt>
                <c:pt idx="26">
                  <c:v>Line 26</c:v>
                </c:pt>
                <c:pt idx="27">
                  <c:v>Line 27</c:v>
                </c:pt>
                <c:pt idx="28">
                  <c:v>Line 28</c:v>
                </c:pt>
                <c:pt idx="29">
                  <c:v>Line 29</c:v>
                </c:pt>
                <c:pt idx="30">
                  <c:v>Line 30</c:v>
                </c:pt>
                <c:pt idx="31">
                  <c:v>Line 31</c:v>
                </c:pt>
                <c:pt idx="32">
                  <c:v>Line 32</c:v>
                </c:pt>
                <c:pt idx="33">
                  <c:v>Line 33</c:v>
                </c:pt>
                <c:pt idx="34">
                  <c:v>Line 34</c:v>
                </c:pt>
                <c:pt idx="35">
                  <c:v>Line 35</c:v>
                </c:pt>
                <c:pt idx="36">
                  <c:v>Line 36</c:v>
                </c:pt>
                <c:pt idx="37">
                  <c:v>Line 37</c:v>
                </c:pt>
                <c:pt idx="38">
                  <c:v>Line 38</c:v>
                </c:pt>
                <c:pt idx="39">
                  <c:v>Line 39</c:v>
                </c:pt>
                <c:pt idx="40">
                  <c:v>Line 40</c:v>
                </c:pt>
                <c:pt idx="41">
                  <c:v>Line 41</c:v>
                </c:pt>
                <c:pt idx="42">
                  <c:v>Line 42</c:v>
                </c:pt>
                <c:pt idx="43">
                  <c:v>Line 43</c:v>
                </c:pt>
                <c:pt idx="44">
                  <c:v>Line 44</c:v>
                </c:pt>
                <c:pt idx="45">
                  <c:v>Line 45</c:v>
                </c:pt>
                <c:pt idx="46">
                  <c:v>Line 46</c:v>
                </c:pt>
                <c:pt idx="47">
                  <c:v>Line 47</c:v>
                </c:pt>
                <c:pt idx="48">
                  <c:v>Line 48</c:v>
                </c:pt>
                <c:pt idx="49">
                  <c:v>Line 49</c:v>
                </c:pt>
                <c:pt idx="50">
                  <c:v>Line 50</c:v>
                </c:pt>
                <c:pt idx="51">
                  <c:v>Line 51</c:v>
                </c:pt>
                <c:pt idx="52">
                  <c:v>Line 52</c:v>
                </c:pt>
                <c:pt idx="53">
                  <c:v>Line 53</c:v>
                </c:pt>
                <c:pt idx="54">
                  <c:v>Line 54</c:v>
                </c:pt>
                <c:pt idx="55">
                  <c:v>Line 55</c:v>
                </c:pt>
                <c:pt idx="56">
                  <c:v>Line 56</c:v>
                </c:pt>
                <c:pt idx="57">
                  <c:v>Line 57</c:v>
                </c:pt>
                <c:pt idx="58">
                  <c:v>Line 58</c:v>
                </c:pt>
                <c:pt idx="59">
                  <c:v>Line 59</c:v>
                </c:pt>
                <c:pt idx="60">
                  <c:v>Line 60</c:v>
                </c:pt>
                <c:pt idx="61">
                  <c:v>Line 61</c:v>
                </c:pt>
                <c:pt idx="62">
                  <c:v>Line 62</c:v>
                </c:pt>
                <c:pt idx="63">
                  <c:v>Line 63</c:v>
                </c:pt>
              </c:strCache>
            </c:strRef>
          </c:cat>
          <c:val>
            <c:numRef>
              <c:f>omnetpp!$B$7:$BM$7</c:f>
              <c:numCache>
                <c:formatCode>General</c:formatCode>
                <c:ptCount val="64"/>
                <c:pt idx="0">
                  <c:v>1.0869599999999999</c:v>
                </c:pt>
                <c:pt idx="1">
                  <c:v>0.48602700000000032</c:v>
                </c:pt>
                <c:pt idx="2">
                  <c:v>0.407609</c:v>
                </c:pt>
                <c:pt idx="3">
                  <c:v>8.8183400000000023E-2</c:v>
                </c:pt>
                <c:pt idx="4">
                  <c:v>2.3621999999999987</c:v>
                </c:pt>
                <c:pt idx="5">
                  <c:v>0</c:v>
                </c:pt>
                <c:pt idx="6">
                  <c:v>13.31560000000003</c:v>
                </c:pt>
                <c:pt idx="7">
                  <c:v>0.21008399999999999</c:v>
                </c:pt>
                <c:pt idx="8">
                  <c:v>0.65359500000000215</c:v>
                </c:pt>
                <c:pt idx="9">
                  <c:v>0.65359500000000215</c:v>
                </c:pt>
                <c:pt idx="10">
                  <c:v>0.30627900000000002</c:v>
                </c:pt>
                <c:pt idx="11">
                  <c:v>0.33185800000000154</c:v>
                </c:pt>
                <c:pt idx="12">
                  <c:v>0</c:v>
                </c:pt>
                <c:pt idx="13">
                  <c:v>0.32822800000000107</c:v>
                </c:pt>
                <c:pt idx="14">
                  <c:v>4.5400200000000002</c:v>
                </c:pt>
                <c:pt idx="15">
                  <c:v>2.6077100000000066</c:v>
                </c:pt>
                <c:pt idx="16">
                  <c:v>0.17528500000000041</c:v>
                </c:pt>
                <c:pt idx="17">
                  <c:v>0.35492500000000032</c:v>
                </c:pt>
                <c:pt idx="18">
                  <c:v>3.0997300000000001</c:v>
                </c:pt>
                <c:pt idx="19">
                  <c:v>5.7989699999999997</c:v>
                </c:pt>
                <c:pt idx="20">
                  <c:v>0.11325</c:v>
                </c:pt>
                <c:pt idx="21">
                  <c:v>0.23837900000000001</c:v>
                </c:pt>
                <c:pt idx="22">
                  <c:v>3.5981999999999998</c:v>
                </c:pt>
                <c:pt idx="23">
                  <c:v>1.00251</c:v>
                </c:pt>
                <c:pt idx="24">
                  <c:v>0.44182600000000083</c:v>
                </c:pt>
                <c:pt idx="25">
                  <c:v>0.20040100000000041</c:v>
                </c:pt>
                <c:pt idx="26">
                  <c:v>2.83019</c:v>
                </c:pt>
                <c:pt idx="27">
                  <c:v>2.63889</c:v>
                </c:pt>
                <c:pt idx="28">
                  <c:v>0.253807</c:v>
                </c:pt>
                <c:pt idx="29">
                  <c:v>0.10989000000000021</c:v>
                </c:pt>
                <c:pt idx="30">
                  <c:v>0.32894700000000032</c:v>
                </c:pt>
                <c:pt idx="31">
                  <c:v>0.86114100000000215</c:v>
                </c:pt>
                <c:pt idx="32">
                  <c:v>0.13245000000000001</c:v>
                </c:pt>
                <c:pt idx="33">
                  <c:v>0.24752500000000024</c:v>
                </c:pt>
                <c:pt idx="34">
                  <c:v>0.38709700000000002</c:v>
                </c:pt>
                <c:pt idx="35">
                  <c:v>0.67114100000000299</c:v>
                </c:pt>
                <c:pt idx="36">
                  <c:v>0.10810800000000002</c:v>
                </c:pt>
                <c:pt idx="37">
                  <c:v>0.13003899999999999</c:v>
                </c:pt>
                <c:pt idx="38">
                  <c:v>0.24242400000000044</c:v>
                </c:pt>
                <c:pt idx="39">
                  <c:v>0.46403700000000003</c:v>
                </c:pt>
                <c:pt idx="40">
                  <c:v>0</c:v>
                </c:pt>
                <c:pt idx="41">
                  <c:v>0.23668600000000001</c:v>
                </c:pt>
                <c:pt idx="42">
                  <c:v>5.9443900000000003</c:v>
                </c:pt>
                <c:pt idx="43">
                  <c:v>3.5461</c:v>
                </c:pt>
                <c:pt idx="44">
                  <c:v>0.44395100000000004</c:v>
                </c:pt>
                <c:pt idx="45">
                  <c:v>0.10649599999999999</c:v>
                </c:pt>
                <c:pt idx="46">
                  <c:v>0.89887600000000001</c:v>
                </c:pt>
                <c:pt idx="47">
                  <c:v>0.14245000000000024</c:v>
                </c:pt>
                <c:pt idx="48">
                  <c:v>0</c:v>
                </c:pt>
                <c:pt idx="49">
                  <c:v>0.37359900000000001</c:v>
                </c:pt>
                <c:pt idx="50">
                  <c:v>2.1158099999999935</c:v>
                </c:pt>
                <c:pt idx="51">
                  <c:v>2.4922099999999925</c:v>
                </c:pt>
                <c:pt idx="52">
                  <c:v>0.36496400000000095</c:v>
                </c:pt>
                <c:pt idx="53">
                  <c:v>0</c:v>
                </c:pt>
                <c:pt idx="54">
                  <c:v>0.14450900000000041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0.255102</c:v>
                </c:pt>
                <c:pt idx="59">
                  <c:v>0.51921099999999809</c:v>
                </c:pt>
                <c:pt idx="60">
                  <c:v>0.15243900000000069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</c:numCache>
            </c:numRef>
          </c:val>
        </c:ser>
        <c:ser>
          <c:idx val="6"/>
          <c:order val="6"/>
          <c:tx>
            <c:strRef>
              <c:f>omnetpp!$A$8</c:f>
              <c:strCache>
                <c:ptCount val="1"/>
                <c:pt idx="0">
                  <c:v>Line 6</c:v>
                </c:pt>
              </c:strCache>
            </c:strRef>
          </c:tx>
          <c:cat>
            <c:strRef>
              <c:f>omnetpp!$B$1:$BM$1</c:f>
              <c:strCache>
                <c:ptCount val="64"/>
                <c:pt idx="0">
                  <c:v>Line 0</c:v>
                </c:pt>
                <c:pt idx="1">
                  <c:v>Line 1</c:v>
                </c:pt>
                <c:pt idx="2">
                  <c:v>Line 2</c:v>
                </c:pt>
                <c:pt idx="3">
                  <c:v>Line 3</c:v>
                </c:pt>
                <c:pt idx="4">
                  <c:v>Line 4</c:v>
                </c:pt>
                <c:pt idx="5">
                  <c:v>Line 5</c:v>
                </c:pt>
                <c:pt idx="6">
                  <c:v>Line 6</c:v>
                </c:pt>
                <c:pt idx="7">
                  <c:v>Line 7</c:v>
                </c:pt>
                <c:pt idx="8">
                  <c:v>Line 8</c:v>
                </c:pt>
                <c:pt idx="9">
                  <c:v>Line 9</c:v>
                </c:pt>
                <c:pt idx="10">
                  <c:v>Line 10</c:v>
                </c:pt>
                <c:pt idx="11">
                  <c:v>Line 11</c:v>
                </c:pt>
                <c:pt idx="12">
                  <c:v>Line 12</c:v>
                </c:pt>
                <c:pt idx="13">
                  <c:v>Line 13</c:v>
                </c:pt>
                <c:pt idx="14">
                  <c:v>Line 14</c:v>
                </c:pt>
                <c:pt idx="15">
                  <c:v>Line 15</c:v>
                </c:pt>
                <c:pt idx="16">
                  <c:v>Line 16</c:v>
                </c:pt>
                <c:pt idx="17">
                  <c:v>Line 17</c:v>
                </c:pt>
                <c:pt idx="18">
                  <c:v>Line 18</c:v>
                </c:pt>
                <c:pt idx="19">
                  <c:v>Line 19</c:v>
                </c:pt>
                <c:pt idx="20">
                  <c:v>Line 20</c:v>
                </c:pt>
                <c:pt idx="21">
                  <c:v>Line 21</c:v>
                </c:pt>
                <c:pt idx="22">
                  <c:v>Line 22</c:v>
                </c:pt>
                <c:pt idx="23">
                  <c:v>Line 23</c:v>
                </c:pt>
                <c:pt idx="24">
                  <c:v>Line 24</c:v>
                </c:pt>
                <c:pt idx="25">
                  <c:v>Line 25</c:v>
                </c:pt>
                <c:pt idx="26">
                  <c:v>Line 26</c:v>
                </c:pt>
                <c:pt idx="27">
                  <c:v>Line 27</c:v>
                </c:pt>
                <c:pt idx="28">
                  <c:v>Line 28</c:v>
                </c:pt>
                <c:pt idx="29">
                  <c:v>Line 29</c:v>
                </c:pt>
                <c:pt idx="30">
                  <c:v>Line 30</c:v>
                </c:pt>
                <c:pt idx="31">
                  <c:v>Line 31</c:v>
                </c:pt>
                <c:pt idx="32">
                  <c:v>Line 32</c:v>
                </c:pt>
                <c:pt idx="33">
                  <c:v>Line 33</c:v>
                </c:pt>
                <c:pt idx="34">
                  <c:v>Line 34</c:v>
                </c:pt>
                <c:pt idx="35">
                  <c:v>Line 35</c:v>
                </c:pt>
                <c:pt idx="36">
                  <c:v>Line 36</c:v>
                </c:pt>
                <c:pt idx="37">
                  <c:v>Line 37</c:v>
                </c:pt>
                <c:pt idx="38">
                  <c:v>Line 38</c:v>
                </c:pt>
                <c:pt idx="39">
                  <c:v>Line 39</c:v>
                </c:pt>
                <c:pt idx="40">
                  <c:v>Line 40</c:v>
                </c:pt>
                <c:pt idx="41">
                  <c:v>Line 41</c:v>
                </c:pt>
                <c:pt idx="42">
                  <c:v>Line 42</c:v>
                </c:pt>
                <c:pt idx="43">
                  <c:v>Line 43</c:v>
                </c:pt>
                <c:pt idx="44">
                  <c:v>Line 44</c:v>
                </c:pt>
                <c:pt idx="45">
                  <c:v>Line 45</c:v>
                </c:pt>
                <c:pt idx="46">
                  <c:v>Line 46</c:v>
                </c:pt>
                <c:pt idx="47">
                  <c:v>Line 47</c:v>
                </c:pt>
                <c:pt idx="48">
                  <c:v>Line 48</c:v>
                </c:pt>
                <c:pt idx="49">
                  <c:v>Line 49</c:v>
                </c:pt>
                <c:pt idx="50">
                  <c:v>Line 50</c:v>
                </c:pt>
                <c:pt idx="51">
                  <c:v>Line 51</c:v>
                </c:pt>
                <c:pt idx="52">
                  <c:v>Line 52</c:v>
                </c:pt>
                <c:pt idx="53">
                  <c:v>Line 53</c:v>
                </c:pt>
                <c:pt idx="54">
                  <c:v>Line 54</c:v>
                </c:pt>
                <c:pt idx="55">
                  <c:v>Line 55</c:v>
                </c:pt>
                <c:pt idx="56">
                  <c:v>Line 56</c:v>
                </c:pt>
                <c:pt idx="57">
                  <c:v>Line 57</c:v>
                </c:pt>
                <c:pt idx="58">
                  <c:v>Line 58</c:v>
                </c:pt>
                <c:pt idx="59">
                  <c:v>Line 59</c:v>
                </c:pt>
                <c:pt idx="60">
                  <c:v>Line 60</c:v>
                </c:pt>
                <c:pt idx="61">
                  <c:v>Line 61</c:v>
                </c:pt>
                <c:pt idx="62">
                  <c:v>Line 62</c:v>
                </c:pt>
                <c:pt idx="63">
                  <c:v>Line 63</c:v>
                </c:pt>
              </c:strCache>
            </c:strRef>
          </c:cat>
          <c:val>
            <c:numRef>
              <c:f>omnetpp!$B$8:$BM$8</c:f>
              <c:numCache>
                <c:formatCode>General</c:formatCode>
                <c:ptCount val="64"/>
                <c:pt idx="0">
                  <c:v>0.12077300000000024</c:v>
                </c:pt>
                <c:pt idx="1">
                  <c:v>1.2150699999999961</c:v>
                </c:pt>
                <c:pt idx="2">
                  <c:v>0.13586999999999999</c:v>
                </c:pt>
                <c:pt idx="3">
                  <c:v>0</c:v>
                </c:pt>
                <c:pt idx="4">
                  <c:v>0.44994400000000001</c:v>
                </c:pt>
                <c:pt idx="5">
                  <c:v>0.64102600000000065</c:v>
                </c:pt>
                <c:pt idx="6">
                  <c:v>0</c:v>
                </c:pt>
                <c:pt idx="7">
                  <c:v>12.5</c:v>
                </c:pt>
                <c:pt idx="8">
                  <c:v>0.261438</c:v>
                </c:pt>
                <c:pt idx="9">
                  <c:v>0.261438</c:v>
                </c:pt>
                <c:pt idx="10">
                  <c:v>0</c:v>
                </c:pt>
                <c:pt idx="11">
                  <c:v>0.44247800000000032</c:v>
                </c:pt>
                <c:pt idx="12">
                  <c:v>0</c:v>
                </c:pt>
                <c:pt idx="13">
                  <c:v>0.437637</c:v>
                </c:pt>
                <c:pt idx="14">
                  <c:v>0.71684600000000065</c:v>
                </c:pt>
                <c:pt idx="15">
                  <c:v>4.6485299999999965</c:v>
                </c:pt>
                <c:pt idx="16">
                  <c:v>2.8045599999999977</c:v>
                </c:pt>
                <c:pt idx="17">
                  <c:v>0.53238699999999795</c:v>
                </c:pt>
                <c:pt idx="18">
                  <c:v>0.134771</c:v>
                </c:pt>
                <c:pt idx="19">
                  <c:v>3.60825</c:v>
                </c:pt>
                <c:pt idx="20">
                  <c:v>2.6047600000000002</c:v>
                </c:pt>
                <c:pt idx="21">
                  <c:v>0</c:v>
                </c:pt>
                <c:pt idx="22">
                  <c:v>0.14992500000000045</c:v>
                </c:pt>
                <c:pt idx="23">
                  <c:v>5.2631600000000001</c:v>
                </c:pt>
                <c:pt idx="24">
                  <c:v>1.32548</c:v>
                </c:pt>
                <c:pt idx="25">
                  <c:v>0.10020000000000009</c:v>
                </c:pt>
                <c:pt idx="26">
                  <c:v>8.5763300000000028E-2</c:v>
                </c:pt>
                <c:pt idx="27">
                  <c:v>4.1666699999999999</c:v>
                </c:pt>
                <c:pt idx="28">
                  <c:v>3.04569</c:v>
                </c:pt>
                <c:pt idx="29">
                  <c:v>0.32967000000000107</c:v>
                </c:pt>
                <c:pt idx="30">
                  <c:v>0</c:v>
                </c:pt>
                <c:pt idx="31">
                  <c:v>0.43057100000000031</c:v>
                </c:pt>
                <c:pt idx="32">
                  <c:v>0.264901</c:v>
                </c:pt>
                <c:pt idx="33">
                  <c:v>0.12376200000000033</c:v>
                </c:pt>
                <c:pt idx="34">
                  <c:v>0.2580650000000001</c:v>
                </c:pt>
                <c:pt idx="35">
                  <c:v>0.559284</c:v>
                </c:pt>
                <c:pt idx="36">
                  <c:v>0.32432400000000167</c:v>
                </c:pt>
                <c:pt idx="37">
                  <c:v>0.52015599999999951</c:v>
                </c:pt>
                <c:pt idx="38">
                  <c:v>0.24242400000000044</c:v>
                </c:pt>
                <c:pt idx="39">
                  <c:v>0.69605600000000001</c:v>
                </c:pt>
                <c:pt idx="40">
                  <c:v>0.36540800000000095</c:v>
                </c:pt>
                <c:pt idx="41">
                  <c:v>0</c:v>
                </c:pt>
                <c:pt idx="42">
                  <c:v>0</c:v>
                </c:pt>
                <c:pt idx="43">
                  <c:v>2.4113499999999926</c:v>
                </c:pt>
                <c:pt idx="44">
                  <c:v>3.7735799999999999</c:v>
                </c:pt>
                <c:pt idx="45">
                  <c:v>0.85197000000000189</c:v>
                </c:pt>
                <c:pt idx="46">
                  <c:v>0.22471900000000045</c:v>
                </c:pt>
                <c:pt idx="47">
                  <c:v>1.1395999999999966</c:v>
                </c:pt>
                <c:pt idx="48">
                  <c:v>0.61652300000000004</c:v>
                </c:pt>
                <c:pt idx="49">
                  <c:v>0</c:v>
                </c:pt>
                <c:pt idx="50">
                  <c:v>0.33407600000000143</c:v>
                </c:pt>
                <c:pt idx="51">
                  <c:v>1.8691599999999999</c:v>
                </c:pt>
                <c:pt idx="52">
                  <c:v>1.7031599999999998</c:v>
                </c:pt>
                <c:pt idx="53">
                  <c:v>0.27700800000000031</c:v>
                </c:pt>
                <c:pt idx="54">
                  <c:v>0</c:v>
                </c:pt>
                <c:pt idx="55">
                  <c:v>0</c:v>
                </c:pt>
                <c:pt idx="56">
                  <c:v>0.14662800000000001</c:v>
                </c:pt>
                <c:pt idx="57">
                  <c:v>0</c:v>
                </c:pt>
                <c:pt idx="58">
                  <c:v>0</c:v>
                </c:pt>
                <c:pt idx="59">
                  <c:v>0.20768400000000001</c:v>
                </c:pt>
                <c:pt idx="60">
                  <c:v>0.9146339999999995</c:v>
                </c:pt>
                <c:pt idx="61">
                  <c:v>0</c:v>
                </c:pt>
                <c:pt idx="62">
                  <c:v>0</c:v>
                </c:pt>
                <c:pt idx="63">
                  <c:v>0.13003899999999999</c:v>
                </c:pt>
              </c:numCache>
            </c:numRef>
          </c:val>
        </c:ser>
        <c:ser>
          <c:idx val="7"/>
          <c:order val="7"/>
          <c:tx>
            <c:strRef>
              <c:f>omnetpp!$A$9</c:f>
              <c:strCache>
                <c:ptCount val="1"/>
                <c:pt idx="0">
                  <c:v>Line 7</c:v>
                </c:pt>
              </c:strCache>
            </c:strRef>
          </c:tx>
          <c:cat>
            <c:strRef>
              <c:f>omnetpp!$B$1:$BM$1</c:f>
              <c:strCache>
                <c:ptCount val="64"/>
                <c:pt idx="0">
                  <c:v>Line 0</c:v>
                </c:pt>
                <c:pt idx="1">
                  <c:v>Line 1</c:v>
                </c:pt>
                <c:pt idx="2">
                  <c:v>Line 2</c:v>
                </c:pt>
                <c:pt idx="3">
                  <c:v>Line 3</c:v>
                </c:pt>
                <c:pt idx="4">
                  <c:v>Line 4</c:v>
                </c:pt>
                <c:pt idx="5">
                  <c:v>Line 5</c:v>
                </c:pt>
                <c:pt idx="6">
                  <c:v>Line 6</c:v>
                </c:pt>
                <c:pt idx="7">
                  <c:v>Line 7</c:v>
                </c:pt>
                <c:pt idx="8">
                  <c:v>Line 8</c:v>
                </c:pt>
                <c:pt idx="9">
                  <c:v>Line 9</c:v>
                </c:pt>
                <c:pt idx="10">
                  <c:v>Line 10</c:v>
                </c:pt>
                <c:pt idx="11">
                  <c:v>Line 11</c:v>
                </c:pt>
                <c:pt idx="12">
                  <c:v>Line 12</c:v>
                </c:pt>
                <c:pt idx="13">
                  <c:v>Line 13</c:v>
                </c:pt>
                <c:pt idx="14">
                  <c:v>Line 14</c:v>
                </c:pt>
                <c:pt idx="15">
                  <c:v>Line 15</c:v>
                </c:pt>
                <c:pt idx="16">
                  <c:v>Line 16</c:v>
                </c:pt>
                <c:pt idx="17">
                  <c:v>Line 17</c:v>
                </c:pt>
                <c:pt idx="18">
                  <c:v>Line 18</c:v>
                </c:pt>
                <c:pt idx="19">
                  <c:v>Line 19</c:v>
                </c:pt>
                <c:pt idx="20">
                  <c:v>Line 20</c:v>
                </c:pt>
                <c:pt idx="21">
                  <c:v>Line 21</c:v>
                </c:pt>
                <c:pt idx="22">
                  <c:v>Line 22</c:v>
                </c:pt>
                <c:pt idx="23">
                  <c:v>Line 23</c:v>
                </c:pt>
                <c:pt idx="24">
                  <c:v>Line 24</c:v>
                </c:pt>
                <c:pt idx="25">
                  <c:v>Line 25</c:v>
                </c:pt>
                <c:pt idx="26">
                  <c:v>Line 26</c:v>
                </c:pt>
                <c:pt idx="27">
                  <c:v>Line 27</c:v>
                </c:pt>
                <c:pt idx="28">
                  <c:v>Line 28</c:v>
                </c:pt>
                <c:pt idx="29">
                  <c:v>Line 29</c:v>
                </c:pt>
                <c:pt idx="30">
                  <c:v>Line 30</c:v>
                </c:pt>
                <c:pt idx="31">
                  <c:v>Line 31</c:v>
                </c:pt>
                <c:pt idx="32">
                  <c:v>Line 32</c:v>
                </c:pt>
                <c:pt idx="33">
                  <c:v>Line 33</c:v>
                </c:pt>
                <c:pt idx="34">
                  <c:v>Line 34</c:v>
                </c:pt>
                <c:pt idx="35">
                  <c:v>Line 35</c:v>
                </c:pt>
                <c:pt idx="36">
                  <c:v>Line 36</c:v>
                </c:pt>
                <c:pt idx="37">
                  <c:v>Line 37</c:v>
                </c:pt>
                <c:pt idx="38">
                  <c:v>Line 38</c:v>
                </c:pt>
                <c:pt idx="39">
                  <c:v>Line 39</c:v>
                </c:pt>
                <c:pt idx="40">
                  <c:v>Line 40</c:v>
                </c:pt>
                <c:pt idx="41">
                  <c:v>Line 41</c:v>
                </c:pt>
                <c:pt idx="42">
                  <c:v>Line 42</c:v>
                </c:pt>
                <c:pt idx="43">
                  <c:v>Line 43</c:v>
                </c:pt>
                <c:pt idx="44">
                  <c:v>Line 44</c:v>
                </c:pt>
                <c:pt idx="45">
                  <c:v>Line 45</c:v>
                </c:pt>
                <c:pt idx="46">
                  <c:v>Line 46</c:v>
                </c:pt>
                <c:pt idx="47">
                  <c:v>Line 47</c:v>
                </c:pt>
                <c:pt idx="48">
                  <c:v>Line 48</c:v>
                </c:pt>
                <c:pt idx="49">
                  <c:v>Line 49</c:v>
                </c:pt>
                <c:pt idx="50">
                  <c:v>Line 50</c:v>
                </c:pt>
                <c:pt idx="51">
                  <c:v>Line 51</c:v>
                </c:pt>
                <c:pt idx="52">
                  <c:v>Line 52</c:v>
                </c:pt>
                <c:pt idx="53">
                  <c:v>Line 53</c:v>
                </c:pt>
                <c:pt idx="54">
                  <c:v>Line 54</c:v>
                </c:pt>
                <c:pt idx="55">
                  <c:v>Line 55</c:v>
                </c:pt>
                <c:pt idx="56">
                  <c:v>Line 56</c:v>
                </c:pt>
                <c:pt idx="57">
                  <c:v>Line 57</c:v>
                </c:pt>
                <c:pt idx="58">
                  <c:v>Line 58</c:v>
                </c:pt>
                <c:pt idx="59">
                  <c:v>Line 59</c:v>
                </c:pt>
                <c:pt idx="60">
                  <c:v>Line 60</c:v>
                </c:pt>
                <c:pt idx="61">
                  <c:v>Line 61</c:v>
                </c:pt>
                <c:pt idx="62">
                  <c:v>Line 62</c:v>
                </c:pt>
                <c:pt idx="63">
                  <c:v>Line 63</c:v>
                </c:pt>
              </c:strCache>
            </c:strRef>
          </c:cat>
          <c:val>
            <c:numRef>
              <c:f>omnetpp!$B$9:$BM$9</c:f>
              <c:numCache>
                <c:formatCode>General</c:formatCode>
                <c:ptCount val="64"/>
                <c:pt idx="0">
                  <c:v>0.12077300000000024</c:v>
                </c:pt>
                <c:pt idx="1">
                  <c:v>0</c:v>
                </c:pt>
                <c:pt idx="2">
                  <c:v>1.2228299999999961</c:v>
                </c:pt>
                <c:pt idx="3">
                  <c:v>8.8183400000000023E-2</c:v>
                </c:pt>
                <c:pt idx="4">
                  <c:v>0</c:v>
                </c:pt>
                <c:pt idx="5">
                  <c:v>0.32051300000000038</c:v>
                </c:pt>
                <c:pt idx="6">
                  <c:v>2.6631200000000086</c:v>
                </c:pt>
                <c:pt idx="7">
                  <c:v>0</c:v>
                </c:pt>
                <c:pt idx="8">
                  <c:v>15.0327</c:v>
                </c:pt>
                <c:pt idx="9">
                  <c:v>1.1764699999999999</c:v>
                </c:pt>
                <c:pt idx="10">
                  <c:v>0.15313900000000041</c:v>
                </c:pt>
                <c:pt idx="11">
                  <c:v>0.44247800000000032</c:v>
                </c:pt>
                <c:pt idx="12">
                  <c:v>0.50505100000000003</c:v>
                </c:pt>
                <c:pt idx="13">
                  <c:v>0.32822800000000107</c:v>
                </c:pt>
                <c:pt idx="14">
                  <c:v>0.23894900000000074</c:v>
                </c:pt>
                <c:pt idx="15">
                  <c:v>0.34013600000000005</c:v>
                </c:pt>
                <c:pt idx="16">
                  <c:v>3.3304099999999925</c:v>
                </c:pt>
                <c:pt idx="17">
                  <c:v>2.30701</c:v>
                </c:pt>
                <c:pt idx="18">
                  <c:v>0.53908400000000001</c:v>
                </c:pt>
                <c:pt idx="19">
                  <c:v>0.12886600000000001</c:v>
                </c:pt>
                <c:pt idx="20">
                  <c:v>3.6240100000000002</c:v>
                </c:pt>
                <c:pt idx="21">
                  <c:v>3.33731</c:v>
                </c:pt>
                <c:pt idx="22">
                  <c:v>7.4962500000000223E-2</c:v>
                </c:pt>
                <c:pt idx="23">
                  <c:v>0.12531300000000001</c:v>
                </c:pt>
                <c:pt idx="24">
                  <c:v>6.33284</c:v>
                </c:pt>
                <c:pt idx="25">
                  <c:v>0.40080200000000032</c:v>
                </c:pt>
                <c:pt idx="26">
                  <c:v>0</c:v>
                </c:pt>
                <c:pt idx="27">
                  <c:v>0.27777800000000002</c:v>
                </c:pt>
                <c:pt idx="28">
                  <c:v>3.4263999999999997</c:v>
                </c:pt>
                <c:pt idx="29">
                  <c:v>2.1978</c:v>
                </c:pt>
                <c:pt idx="30">
                  <c:v>0.10964900000000002</c:v>
                </c:pt>
                <c:pt idx="31">
                  <c:v>0.10764300000000021</c:v>
                </c:pt>
                <c:pt idx="32">
                  <c:v>1.1920500000000043</c:v>
                </c:pt>
                <c:pt idx="33">
                  <c:v>0.49505000000000032</c:v>
                </c:pt>
                <c:pt idx="34">
                  <c:v>0.38709700000000002</c:v>
                </c:pt>
                <c:pt idx="35">
                  <c:v>0.11185699999999985</c:v>
                </c:pt>
                <c:pt idx="36">
                  <c:v>0.43243200000000032</c:v>
                </c:pt>
                <c:pt idx="37">
                  <c:v>0.910273</c:v>
                </c:pt>
                <c:pt idx="38">
                  <c:v>0.12121200000000019</c:v>
                </c:pt>
                <c:pt idx="39">
                  <c:v>0</c:v>
                </c:pt>
                <c:pt idx="40">
                  <c:v>0.8526190000000019</c:v>
                </c:pt>
                <c:pt idx="41">
                  <c:v>0.71005900000000166</c:v>
                </c:pt>
                <c:pt idx="42">
                  <c:v>9.5877300000000068E-2</c:v>
                </c:pt>
                <c:pt idx="43">
                  <c:v>0</c:v>
                </c:pt>
                <c:pt idx="44">
                  <c:v>2.5527199999999977</c:v>
                </c:pt>
                <c:pt idx="45">
                  <c:v>7.6677299999999864</c:v>
                </c:pt>
                <c:pt idx="46">
                  <c:v>0.56179800000000191</c:v>
                </c:pt>
                <c:pt idx="47">
                  <c:v>0</c:v>
                </c:pt>
                <c:pt idx="48">
                  <c:v>0.98643599999999809</c:v>
                </c:pt>
                <c:pt idx="49">
                  <c:v>0</c:v>
                </c:pt>
                <c:pt idx="50">
                  <c:v>0</c:v>
                </c:pt>
                <c:pt idx="51">
                  <c:v>0.51921099999999809</c:v>
                </c:pt>
                <c:pt idx="52">
                  <c:v>2.7980499999999977</c:v>
                </c:pt>
                <c:pt idx="53">
                  <c:v>1.4773799999999964</c:v>
                </c:pt>
                <c:pt idx="54">
                  <c:v>0.57803499999999997</c:v>
                </c:pt>
                <c:pt idx="55">
                  <c:v>0.13986000000000001</c:v>
                </c:pt>
                <c:pt idx="56">
                  <c:v>0</c:v>
                </c:pt>
                <c:pt idx="57">
                  <c:v>0</c:v>
                </c:pt>
                <c:pt idx="58">
                  <c:v>0.127551</c:v>
                </c:pt>
                <c:pt idx="59">
                  <c:v>0</c:v>
                </c:pt>
                <c:pt idx="60">
                  <c:v>0.60975600000000063</c:v>
                </c:pt>
                <c:pt idx="61">
                  <c:v>1.36571</c:v>
                </c:pt>
                <c:pt idx="62">
                  <c:v>0.12515599999999988</c:v>
                </c:pt>
                <c:pt idx="63">
                  <c:v>0</c:v>
                </c:pt>
              </c:numCache>
            </c:numRef>
          </c:val>
        </c:ser>
        <c:ser>
          <c:idx val="8"/>
          <c:order val="8"/>
          <c:tx>
            <c:strRef>
              <c:f>omnetpp!$A$10</c:f>
              <c:strCache>
                <c:ptCount val="1"/>
                <c:pt idx="0">
                  <c:v>Line 8</c:v>
                </c:pt>
              </c:strCache>
            </c:strRef>
          </c:tx>
          <c:cat>
            <c:strRef>
              <c:f>omnetpp!$B$1:$BM$1</c:f>
              <c:strCache>
                <c:ptCount val="64"/>
                <c:pt idx="0">
                  <c:v>Line 0</c:v>
                </c:pt>
                <c:pt idx="1">
                  <c:v>Line 1</c:v>
                </c:pt>
                <c:pt idx="2">
                  <c:v>Line 2</c:v>
                </c:pt>
                <c:pt idx="3">
                  <c:v>Line 3</c:v>
                </c:pt>
                <c:pt idx="4">
                  <c:v>Line 4</c:v>
                </c:pt>
                <c:pt idx="5">
                  <c:v>Line 5</c:v>
                </c:pt>
                <c:pt idx="6">
                  <c:v>Line 6</c:v>
                </c:pt>
                <c:pt idx="7">
                  <c:v>Line 7</c:v>
                </c:pt>
                <c:pt idx="8">
                  <c:v>Line 8</c:v>
                </c:pt>
                <c:pt idx="9">
                  <c:v>Line 9</c:v>
                </c:pt>
                <c:pt idx="10">
                  <c:v>Line 10</c:v>
                </c:pt>
                <c:pt idx="11">
                  <c:v>Line 11</c:v>
                </c:pt>
                <c:pt idx="12">
                  <c:v>Line 12</c:v>
                </c:pt>
                <c:pt idx="13">
                  <c:v>Line 13</c:v>
                </c:pt>
                <c:pt idx="14">
                  <c:v>Line 14</c:v>
                </c:pt>
                <c:pt idx="15">
                  <c:v>Line 15</c:v>
                </c:pt>
                <c:pt idx="16">
                  <c:v>Line 16</c:v>
                </c:pt>
                <c:pt idx="17">
                  <c:v>Line 17</c:v>
                </c:pt>
                <c:pt idx="18">
                  <c:v>Line 18</c:v>
                </c:pt>
                <c:pt idx="19">
                  <c:v>Line 19</c:v>
                </c:pt>
                <c:pt idx="20">
                  <c:v>Line 20</c:v>
                </c:pt>
                <c:pt idx="21">
                  <c:v>Line 21</c:v>
                </c:pt>
                <c:pt idx="22">
                  <c:v>Line 22</c:v>
                </c:pt>
                <c:pt idx="23">
                  <c:v>Line 23</c:v>
                </c:pt>
                <c:pt idx="24">
                  <c:v>Line 24</c:v>
                </c:pt>
                <c:pt idx="25">
                  <c:v>Line 25</c:v>
                </c:pt>
                <c:pt idx="26">
                  <c:v>Line 26</c:v>
                </c:pt>
                <c:pt idx="27">
                  <c:v>Line 27</c:v>
                </c:pt>
                <c:pt idx="28">
                  <c:v>Line 28</c:v>
                </c:pt>
                <c:pt idx="29">
                  <c:v>Line 29</c:v>
                </c:pt>
                <c:pt idx="30">
                  <c:v>Line 30</c:v>
                </c:pt>
                <c:pt idx="31">
                  <c:v>Line 31</c:v>
                </c:pt>
                <c:pt idx="32">
                  <c:v>Line 32</c:v>
                </c:pt>
                <c:pt idx="33">
                  <c:v>Line 33</c:v>
                </c:pt>
                <c:pt idx="34">
                  <c:v>Line 34</c:v>
                </c:pt>
                <c:pt idx="35">
                  <c:v>Line 35</c:v>
                </c:pt>
                <c:pt idx="36">
                  <c:v>Line 36</c:v>
                </c:pt>
                <c:pt idx="37">
                  <c:v>Line 37</c:v>
                </c:pt>
                <c:pt idx="38">
                  <c:v>Line 38</c:v>
                </c:pt>
                <c:pt idx="39">
                  <c:v>Line 39</c:v>
                </c:pt>
                <c:pt idx="40">
                  <c:v>Line 40</c:v>
                </c:pt>
                <c:pt idx="41">
                  <c:v>Line 41</c:v>
                </c:pt>
                <c:pt idx="42">
                  <c:v>Line 42</c:v>
                </c:pt>
                <c:pt idx="43">
                  <c:v>Line 43</c:v>
                </c:pt>
                <c:pt idx="44">
                  <c:v>Line 44</c:v>
                </c:pt>
                <c:pt idx="45">
                  <c:v>Line 45</c:v>
                </c:pt>
                <c:pt idx="46">
                  <c:v>Line 46</c:v>
                </c:pt>
                <c:pt idx="47">
                  <c:v>Line 47</c:v>
                </c:pt>
                <c:pt idx="48">
                  <c:v>Line 48</c:v>
                </c:pt>
                <c:pt idx="49">
                  <c:v>Line 49</c:v>
                </c:pt>
                <c:pt idx="50">
                  <c:v>Line 50</c:v>
                </c:pt>
                <c:pt idx="51">
                  <c:v>Line 51</c:v>
                </c:pt>
                <c:pt idx="52">
                  <c:v>Line 52</c:v>
                </c:pt>
                <c:pt idx="53">
                  <c:v>Line 53</c:v>
                </c:pt>
                <c:pt idx="54">
                  <c:v>Line 54</c:v>
                </c:pt>
                <c:pt idx="55">
                  <c:v>Line 55</c:v>
                </c:pt>
                <c:pt idx="56">
                  <c:v>Line 56</c:v>
                </c:pt>
                <c:pt idx="57">
                  <c:v>Line 57</c:v>
                </c:pt>
                <c:pt idx="58">
                  <c:v>Line 58</c:v>
                </c:pt>
                <c:pt idx="59">
                  <c:v>Line 59</c:v>
                </c:pt>
                <c:pt idx="60">
                  <c:v>Line 60</c:v>
                </c:pt>
                <c:pt idx="61">
                  <c:v>Line 61</c:v>
                </c:pt>
                <c:pt idx="62">
                  <c:v>Line 62</c:v>
                </c:pt>
                <c:pt idx="63">
                  <c:v>Line 63</c:v>
                </c:pt>
              </c:strCache>
            </c:strRef>
          </c:cat>
          <c:val>
            <c:numRef>
              <c:f>omnetpp!$B$10:$BM$10</c:f>
              <c:numCache>
                <c:formatCode>General</c:formatCode>
                <c:ptCount val="64"/>
                <c:pt idx="0">
                  <c:v>0.24154600000000057</c:v>
                </c:pt>
                <c:pt idx="1">
                  <c:v>2.1871200000000091</c:v>
                </c:pt>
                <c:pt idx="2">
                  <c:v>0.13586999999999999</c:v>
                </c:pt>
                <c:pt idx="3">
                  <c:v>0.70546699999999785</c:v>
                </c:pt>
                <c:pt idx="4">
                  <c:v>0.112486</c:v>
                </c:pt>
                <c:pt idx="5">
                  <c:v>0.213675</c:v>
                </c:pt>
                <c:pt idx="6">
                  <c:v>0</c:v>
                </c:pt>
                <c:pt idx="7">
                  <c:v>0.52520999999999951</c:v>
                </c:pt>
                <c:pt idx="8">
                  <c:v>0</c:v>
                </c:pt>
                <c:pt idx="9">
                  <c:v>14.379100000000006</c:v>
                </c:pt>
                <c:pt idx="10">
                  <c:v>0.30627900000000002</c:v>
                </c:pt>
                <c:pt idx="11">
                  <c:v>0.55309699999999951</c:v>
                </c:pt>
                <c:pt idx="12">
                  <c:v>0.10101</c:v>
                </c:pt>
                <c:pt idx="13">
                  <c:v>0.54704600000000003</c:v>
                </c:pt>
                <c:pt idx="14">
                  <c:v>2.2700100000000001</c:v>
                </c:pt>
                <c:pt idx="15">
                  <c:v>0.22675699999999999</c:v>
                </c:pt>
                <c:pt idx="16">
                  <c:v>0.43821200000000032</c:v>
                </c:pt>
                <c:pt idx="17">
                  <c:v>5.0576799999999995</c:v>
                </c:pt>
                <c:pt idx="18">
                  <c:v>3.3692699999999967</c:v>
                </c:pt>
                <c:pt idx="19">
                  <c:v>0.64433000000000062</c:v>
                </c:pt>
                <c:pt idx="20">
                  <c:v>0.22650100000000001</c:v>
                </c:pt>
                <c:pt idx="21">
                  <c:v>2.14541</c:v>
                </c:pt>
                <c:pt idx="22">
                  <c:v>2.6236899999999999</c:v>
                </c:pt>
                <c:pt idx="23">
                  <c:v>0</c:v>
                </c:pt>
                <c:pt idx="24">
                  <c:v>0</c:v>
                </c:pt>
                <c:pt idx="25">
                  <c:v>4.9098199999999999</c:v>
                </c:pt>
                <c:pt idx="26">
                  <c:v>0.60034299999999996</c:v>
                </c:pt>
                <c:pt idx="27">
                  <c:v>0.13888900000000001</c:v>
                </c:pt>
                <c:pt idx="28">
                  <c:v>0.12690399999999999</c:v>
                </c:pt>
                <c:pt idx="29">
                  <c:v>3.0769199999999977</c:v>
                </c:pt>
                <c:pt idx="30">
                  <c:v>1.9736800000000001</c:v>
                </c:pt>
                <c:pt idx="31">
                  <c:v>0</c:v>
                </c:pt>
                <c:pt idx="32">
                  <c:v>0.13245000000000001</c:v>
                </c:pt>
                <c:pt idx="33">
                  <c:v>0.37128700000000031</c:v>
                </c:pt>
                <c:pt idx="34">
                  <c:v>0.77419400000000216</c:v>
                </c:pt>
                <c:pt idx="35">
                  <c:v>0.44742700000000002</c:v>
                </c:pt>
                <c:pt idx="36">
                  <c:v>0</c:v>
                </c:pt>
                <c:pt idx="37">
                  <c:v>0.26007800000000031</c:v>
                </c:pt>
                <c:pt idx="38">
                  <c:v>0.60606099999999996</c:v>
                </c:pt>
                <c:pt idx="39">
                  <c:v>0.23201900000000045</c:v>
                </c:pt>
                <c:pt idx="40">
                  <c:v>0.12180299999999998</c:v>
                </c:pt>
                <c:pt idx="41">
                  <c:v>0.94674600000000064</c:v>
                </c:pt>
                <c:pt idx="42">
                  <c:v>9.5877300000000068E-2</c:v>
                </c:pt>
                <c:pt idx="43">
                  <c:v>0.14184400000000041</c:v>
                </c:pt>
                <c:pt idx="44">
                  <c:v>0</c:v>
                </c:pt>
                <c:pt idx="45">
                  <c:v>2.0234299999999998</c:v>
                </c:pt>
                <c:pt idx="46">
                  <c:v>3.4831500000000002</c:v>
                </c:pt>
                <c:pt idx="47">
                  <c:v>0.99715100000000001</c:v>
                </c:pt>
                <c:pt idx="48">
                  <c:v>0</c:v>
                </c:pt>
                <c:pt idx="49">
                  <c:v>1.1208</c:v>
                </c:pt>
                <c:pt idx="50">
                  <c:v>0.11135899999999958</c:v>
                </c:pt>
                <c:pt idx="51">
                  <c:v>0</c:v>
                </c:pt>
                <c:pt idx="52">
                  <c:v>0.72992699999999999</c:v>
                </c:pt>
                <c:pt idx="53">
                  <c:v>1.6620500000000042</c:v>
                </c:pt>
                <c:pt idx="54">
                  <c:v>2.74566</c:v>
                </c:pt>
                <c:pt idx="55">
                  <c:v>0.27972000000000002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0.15243900000000069</c:v>
                </c:pt>
                <c:pt idx="61">
                  <c:v>0.30349000000000032</c:v>
                </c:pt>
                <c:pt idx="62">
                  <c:v>0.87609500000000262</c:v>
                </c:pt>
                <c:pt idx="63">
                  <c:v>0</c:v>
                </c:pt>
              </c:numCache>
            </c:numRef>
          </c:val>
        </c:ser>
        <c:ser>
          <c:idx val="9"/>
          <c:order val="9"/>
          <c:tx>
            <c:strRef>
              <c:f>omnetpp!$A$11</c:f>
              <c:strCache>
                <c:ptCount val="1"/>
                <c:pt idx="0">
                  <c:v>Line 9</c:v>
                </c:pt>
              </c:strCache>
            </c:strRef>
          </c:tx>
          <c:cat>
            <c:strRef>
              <c:f>omnetpp!$B$1:$BM$1</c:f>
              <c:strCache>
                <c:ptCount val="64"/>
                <c:pt idx="0">
                  <c:v>Line 0</c:v>
                </c:pt>
                <c:pt idx="1">
                  <c:v>Line 1</c:v>
                </c:pt>
                <c:pt idx="2">
                  <c:v>Line 2</c:v>
                </c:pt>
                <c:pt idx="3">
                  <c:v>Line 3</c:v>
                </c:pt>
                <c:pt idx="4">
                  <c:v>Line 4</c:v>
                </c:pt>
                <c:pt idx="5">
                  <c:v>Line 5</c:v>
                </c:pt>
                <c:pt idx="6">
                  <c:v>Line 6</c:v>
                </c:pt>
                <c:pt idx="7">
                  <c:v>Line 7</c:v>
                </c:pt>
                <c:pt idx="8">
                  <c:v>Line 8</c:v>
                </c:pt>
                <c:pt idx="9">
                  <c:v>Line 9</c:v>
                </c:pt>
                <c:pt idx="10">
                  <c:v>Line 10</c:v>
                </c:pt>
                <c:pt idx="11">
                  <c:v>Line 11</c:v>
                </c:pt>
                <c:pt idx="12">
                  <c:v>Line 12</c:v>
                </c:pt>
                <c:pt idx="13">
                  <c:v>Line 13</c:v>
                </c:pt>
                <c:pt idx="14">
                  <c:v>Line 14</c:v>
                </c:pt>
                <c:pt idx="15">
                  <c:v>Line 15</c:v>
                </c:pt>
                <c:pt idx="16">
                  <c:v>Line 16</c:v>
                </c:pt>
                <c:pt idx="17">
                  <c:v>Line 17</c:v>
                </c:pt>
                <c:pt idx="18">
                  <c:v>Line 18</c:v>
                </c:pt>
                <c:pt idx="19">
                  <c:v>Line 19</c:v>
                </c:pt>
                <c:pt idx="20">
                  <c:v>Line 20</c:v>
                </c:pt>
                <c:pt idx="21">
                  <c:v>Line 21</c:v>
                </c:pt>
                <c:pt idx="22">
                  <c:v>Line 22</c:v>
                </c:pt>
                <c:pt idx="23">
                  <c:v>Line 23</c:v>
                </c:pt>
                <c:pt idx="24">
                  <c:v>Line 24</c:v>
                </c:pt>
                <c:pt idx="25">
                  <c:v>Line 25</c:v>
                </c:pt>
                <c:pt idx="26">
                  <c:v>Line 26</c:v>
                </c:pt>
                <c:pt idx="27">
                  <c:v>Line 27</c:v>
                </c:pt>
                <c:pt idx="28">
                  <c:v>Line 28</c:v>
                </c:pt>
                <c:pt idx="29">
                  <c:v>Line 29</c:v>
                </c:pt>
                <c:pt idx="30">
                  <c:v>Line 30</c:v>
                </c:pt>
                <c:pt idx="31">
                  <c:v>Line 31</c:v>
                </c:pt>
                <c:pt idx="32">
                  <c:v>Line 32</c:v>
                </c:pt>
                <c:pt idx="33">
                  <c:v>Line 33</c:v>
                </c:pt>
                <c:pt idx="34">
                  <c:v>Line 34</c:v>
                </c:pt>
                <c:pt idx="35">
                  <c:v>Line 35</c:v>
                </c:pt>
                <c:pt idx="36">
                  <c:v>Line 36</c:v>
                </c:pt>
                <c:pt idx="37">
                  <c:v>Line 37</c:v>
                </c:pt>
                <c:pt idx="38">
                  <c:v>Line 38</c:v>
                </c:pt>
                <c:pt idx="39">
                  <c:v>Line 39</c:v>
                </c:pt>
                <c:pt idx="40">
                  <c:v>Line 40</c:v>
                </c:pt>
                <c:pt idx="41">
                  <c:v>Line 41</c:v>
                </c:pt>
                <c:pt idx="42">
                  <c:v>Line 42</c:v>
                </c:pt>
                <c:pt idx="43">
                  <c:v>Line 43</c:v>
                </c:pt>
                <c:pt idx="44">
                  <c:v>Line 44</c:v>
                </c:pt>
                <c:pt idx="45">
                  <c:v>Line 45</c:v>
                </c:pt>
                <c:pt idx="46">
                  <c:v>Line 46</c:v>
                </c:pt>
                <c:pt idx="47">
                  <c:v>Line 47</c:v>
                </c:pt>
                <c:pt idx="48">
                  <c:v>Line 48</c:v>
                </c:pt>
                <c:pt idx="49">
                  <c:v>Line 49</c:v>
                </c:pt>
                <c:pt idx="50">
                  <c:v>Line 50</c:v>
                </c:pt>
                <c:pt idx="51">
                  <c:v>Line 51</c:v>
                </c:pt>
                <c:pt idx="52">
                  <c:v>Line 52</c:v>
                </c:pt>
                <c:pt idx="53">
                  <c:v>Line 53</c:v>
                </c:pt>
                <c:pt idx="54">
                  <c:v>Line 54</c:v>
                </c:pt>
                <c:pt idx="55">
                  <c:v>Line 55</c:v>
                </c:pt>
                <c:pt idx="56">
                  <c:v>Line 56</c:v>
                </c:pt>
                <c:pt idx="57">
                  <c:v>Line 57</c:v>
                </c:pt>
                <c:pt idx="58">
                  <c:v>Line 58</c:v>
                </c:pt>
                <c:pt idx="59">
                  <c:v>Line 59</c:v>
                </c:pt>
                <c:pt idx="60">
                  <c:v>Line 60</c:v>
                </c:pt>
                <c:pt idx="61">
                  <c:v>Line 61</c:v>
                </c:pt>
                <c:pt idx="62">
                  <c:v>Line 62</c:v>
                </c:pt>
                <c:pt idx="63">
                  <c:v>Line 63</c:v>
                </c:pt>
              </c:strCache>
            </c:strRef>
          </c:cat>
          <c:val>
            <c:numRef>
              <c:f>omnetpp!$B$11:$BM$11</c:f>
              <c:numCache>
                <c:formatCode>General</c:formatCode>
                <c:ptCount val="64"/>
                <c:pt idx="0">
                  <c:v>0.96618400000000004</c:v>
                </c:pt>
                <c:pt idx="1">
                  <c:v>0.24301300000000051</c:v>
                </c:pt>
                <c:pt idx="2">
                  <c:v>0.13586999999999999</c:v>
                </c:pt>
                <c:pt idx="3">
                  <c:v>8.8183400000000023E-2</c:v>
                </c:pt>
                <c:pt idx="4">
                  <c:v>0.112486</c:v>
                </c:pt>
                <c:pt idx="5">
                  <c:v>0</c:v>
                </c:pt>
                <c:pt idx="6">
                  <c:v>0.133156</c:v>
                </c:pt>
                <c:pt idx="7">
                  <c:v>0.21008399999999999</c:v>
                </c:pt>
                <c:pt idx="8">
                  <c:v>3.5294099999999977</c:v>
                </c:pt>
                <c:pt idx="9">
                  <c:v>0</c:v>
                </c:pt>
                <c:pt idx="10">
                  <c:v>17.457899999999999</c:v>
                </c:pt>
                <c:pt idx="11">
                  <c:v>0.44247800000000032</c:v>
                </c:pt>
                <c:pt idx="12">
                  <c:v>0.10101</c:v>
                </c:pt>
                <c:pt idx="13">
                  <c:v>0.10940900000000002</c:v>
                </c:pt>
                <c:pt idx="14">
                  <c:v>0.71684600000000065</c:v>
                </c:pt>
                <c:pt idx="15">
                  <c:v>0.22675699999999999</c:v>
                </c:pt>
                <c:pt idx="16">
                  <c:v>0</c:v>
                </c:pt>
                <c:pt idx="17">
                  <c:v>0</c:v>
                </c:pt>
                <c:pt idx="18">
                  <c:v>4.85175</c:v>
                </c:pt>
                <c:pt idx="19">
                  <c:v>1.67526</c:v>
                </c:pt>
                <c:pt idx="20">
                  <c:v>0.4530010000000001</c:v>
                </c:pt>
                <c:pt idx="21">
                  <c:v>0.11919000000000023</c:v>
                </c:pt>
                <c:pt idx="22">
                  <c:v>2.6236899999999999</c:v>
                </c:pt>
                <c:pt idx="23">
                  <c:v>3.5087700000000002</c:v>
                </c:pt>
                <c:pt idx="24">
                  <c:v>0</c:v>
                </c:pt>
                <c:pt idx="25">
                  <c:v>0.20040100000000041</c:v>
                </c:pt>
                <c:pt idx="26">
                  <c:v>2.83019</c:v>
                </c:pt>
                <c:pt idx="27">
                  <c:v>0.97222200000000003</c:v>
                </c:pt>
                <c:pt idx="28">
                  <c:v>0.12690399999999999</c:v>
                </c:pt>
                <c:pt idx="29">
                  <c:v>0</c:v>
                </c:pt>
                <c:pt idx="30">
                  <c:v>3.2894700000000001</c:v>
                </c:pt>
                <c:pt idx="31">
                  <c:v>2.2605000000000066</c:v>
                </c:pt>
                <c:pt idx="32">
                  <c:v>0</c:v>
                </c:pt>
                <c:pt idx="33">
                  <c:v>0</c:v>
                </c:pt>
                <c:pt idx="34">
                  <c:v>0.2580650000000001</c:v>
                </c:pt>
                <c:pt idx="35">
                  <c:v>0.78299799999999997</c:v>
                </c:pt>
                <c:pt idx="36">
                  <c:v>0.21621600000000069</c:v>
                </c:pt>
                <c:pt idx="37">
                  <c:v>0.13003899999999999</c:v>
                </c:pt>
                <c:pt idx="38">
                  <c:v>0.60606099999999996</c:v>
                </c:pt>
                <c:pt idx="39">
                  <c:v>0.81206500000000004</c:v>
                </c:pt>
                <c:pt idx="40">
                  <c:v>0</c:v>
                </c:pt>
                <c:pt idx="41">
                  <c:v>0.118343</c:v>
                </c:pt>
                <c:pt idx="42">
                  <c:v>0.67114100000000299</c:v>
                </c:pt>
                <c:pt idx="43">
                  <c:v>0.28368800000000038</c:v>
                </c:pt>
                <c:pt idx="44">
                  <c:v>0.11098799999999964</c:v>
                </c:pt>
                <c:pt idx="45">
                  <c:v>0</c:v>
                </c:pt>
                <c:pt idx="46">
                  <c:v>1.9101100000000035</c:v>
                </c:pt>
                <c:pt idx="47">
                  <c:v>2.2791999999999999</c:v>
                </c:pt>
                <c:pt idx="48">
                  <c:v>0.24660899999999999</c:v>
                </c:pt>
                <c:pt idx="49">
                  <c:v>0.12453300000000023</c:v>
                </c:pt>
                <c:pt idx="50">
                  <c:v>0.89086900000000002</c:v>
                </c:pt>
                <c:pt idx="51">
                  <c:v>0.72689500000000262</c:v>
                </c:pt>
                <c:pt idx="52">
                  <c:v>0</c:v>
                </c:pt>
                <c:pt idx="53">
                  <c:v>0.46168100000000001</c:v>
                </c:pt>
                <c:pt idx="54">
                  <c:v>3.1791900000000002</c:v>
                </c:pt>
                <c:pt idx="55">
                  <c:v>3.3566399999999921</c:v>
                </c:pt>
                <c:pt idx="56">
                  <c:v>0.73313799999999996</c:v>
                </c:pt>
                <c:pt idx="57">
                  <c:v>0.11312200000000019</c:v>
                </c:pt>
                <c:pt idx="58">
                  <c:v>0.255102</c:v>
                </c:pt>
                <c:pt idx="59">
                  <c:v>0</c:v>
                </c:pt>
                <c:pt idx="60">
                  <c:v>0.15243900000000069</c:v>
                </c:pt>
                <c:pt idx="61">
                  <c:v>0.15174500000000068</c:v>
                </c:pt>
                <c:pt idx="62">
                  <c:v>0.37546900000000083</c:v>
                </c:pt>
                <c:pt idx="63">
                  <c:v>0.52015599999999951</c:v>
                </c:pt>
              </c:numCache>
            </c:numRef>
          </c:val>
        </c:ser>
        <c:ser>
          <c:idx val="10"/>
          <c:order val="10"/>
          <c:tx>
            <c:strRef>
              <c:f>omnetpp!$A$12</c:f>
              <c:strCache>
                <c:ptCount val="1"/>
                <c:pt idx="0">
                  <c:v>Line 10</c:v>
                </c:pt>
              </c:strCache>
            </c:strRef>
          </c:tx>
          <c:cat>
            <c:strRef>
              <c:f>omnetpp!$B$1:$BM$1</c:f>
              <c:strCache>
                <c:ptCount val="64"/>
                <c:pt idx="0">
                  <c:v>Line 0</c:v>
                </c:pt>
                <c:pt idx="1">
                  <c:v>Line 1</c:v>
                </c:pt>
                <c:pt idx="2">
                  <c:v>Line 2</c:v>
                </c:pt>
                <c:pt idx="3">
                  <c:v>Line 3</c:v>
                </c:pt>
                <c:pt idx="4">
                  <c:v>Line 4</c:v>
                </c:pt>
                <c:pt idx="5">
                  <c:v>Line 5</c:v>
                </c:pt>
                <c:pt idx="6">
                  <c:v>Line 6</c:v>
                </c:pt>
                <c:pt idx="7">
                  <c:v>Line 7</c:v>
                </c:pt>
                <c:pt idx="8">
                  <c:v>Line 8</c:v>
                </c:pt>
                <c:pt idx="9">
                  <c:v>Line 9</c:v>
                </c:pt>
                <c:pt idx="10">
                  <c:v>Line 10</c:v>
                </c:pt>
                <c:pt idx="11">
                  <c:v>Line 11</c:v>
                </c:pt>
                <c:pt idx="12">
                  <c:v>Line 12</c:v>
                </c:pt>
                <c:pt idx="13">
                  <c:v>Line 13</c:v>
                </c:pt>
                <c:pt idx="14">
                  <c:v>Line 14</c:v>
                </c:pt>
                <c:pt idx="15">
                  <c:v>Line 15</c:v>
                </c:pt>
                <c:pt idx="16">
                  <c:v>Line 16</c:v>
                </c:pt>
                <c:pt idx="17">
                  <c:v>Line 17</c:v>
                </c:pt>
                <c:pt idx="18">
                  <c:v>Line 18</c:v>
                </c:pt>
                <c:pt idx="19">
                  <c:v>Line 19</c:v>
                </c:pt>
                <c:pt idx="20">
                  <c:v>Line 20</c:v>
                </c:pt>
                <c:pt idx="21">
                  <c:v>Line 21</c:v>
                </c:pt>
                <c:pt idx="22">
                  <c:v>Line 22</c:v>
                </c:pt>
                <c:pt idx="23">
                  <c:v>Line 23</c:v>
                </c:pt>
                <c:pt idx="24">
                  <c:v>Line 24</c:v>
                </c:pt>
                <c:pt idx="25">
                  <c:v>Line 25</c:v>
                </c:pt>
                <c:pt idx="26">
                  <c:v>Line 26</c:v>
                </c:pt>
                <c:pt idx="27">
                  <c:v>Line 27</c:v>
                </c:pt>
                <c:pt idx="28">
                  <c:v>Line 28</c:v>
                </c:pt>
                <c:pt idx="29">
                  <c:v>Line 29</c:v>
                </c:pt>
                <c:pt idx="30">
                  <c:v>Line 30</c:v>
                </c:pt>
                <c:pt idx="31">
                  <c:v>Line 31</c:v>
                </c:pt>
                <c:pt idx="32">
                  <c:v>Line 32</c:v>
                </c:pt>
                <c:pt idx="33">
                  <c:v>Line 33</c:v>
                </c:pt>
                <c:pt idx="34">
                  <c:v>Line 34</c:v>
                </c:pt>
                <c:pt idx="35">
                  <c:v>Line 35</c:v>
                </c:pt>
                <c:pt idx="36">
                  <c:v>Line 36</c:v>
                </c:pt>
                <c:pt idx="37">
                  <c:v>Line 37</c:v>
                </c:pt>
                <c:pt idx="38">
                  <c:v>Line 38</c:v>
                </c:pt>
                <c:pt idx="39">
                  <c:v>Line 39</c:v>
                </c:pt>
                <c:pt idx="40">
                  <c:v>Line 40</c:v>
                </c:pt>
                <c:pt idx="41">
                  <c:v>Line 41</c:v>
                </c:pt>
                <c:pt idx="42">
                  <c:v>Line 42</c:v>
                </c:pt>
                <c:pt idx="43">
                  <c:v>Line 43</c:v>
                </c:pt>
                <c:pt idx="44">
                  <c:v>Line 44</c:v>
                </c:pt>
                <c:pt idx="45">
                  <c:v>Line 45</c:v>
                </c:pt>
                <c:pt idx="46">
                  <c:v>Line 46</c:v>
                </c:pt>
                <c:pt idx="47">
                  <c:v>Line 47</c:v>
                </c:pt>
                <c:pt idx="48">
                  <c:v>Line 48</c:v>
                </c:pt>
                <c:pt idx="49">
                  <c:v>Line 49</c:v>
                </c:pt>
                <c:pt idx="50">
                  <c:v>Line 50</c:v>
                </c:pt>
                <c:pt idx="51">
                  <c:v>Line 51</c:v>
                </c:pt>
                <c:pt idx="52">
                  <c:v>Line 52</c:v>
                </c:pt>
                <c:pt idx="53">
                  <c:v>Line 53</c:v>
                </c:pt>
                <c:pt idx="54">
                  <c:v>Line 54</c:v>
                </c:pt>
                <c:pt idx="55">
                  <c:v>Line 55</c:v>
                </c:pt>
                <c:pt idx="56">
                  <c:v>Line 56</c:v>
                </c:pt>
                <c:pt idx="57">
                  <c:v>Line 57</c:v>
                </c:pt>
                <c:pt idx="58">
                  <c:v>Line 58</c:v>
                </c:pt>
                <c:pt idx="59">
                  <c:v>Line 59</c:v>
                </c:pt>
                <c:pt idx="60">
                  <c:v>Line 60</c:v>
                </c:pt>
                <c:pt idx="61">
                  <c:v>Line 61</c:v>
                </c:pt>
                <c:pt idx="62">
                  <c:v>Line 62</c:v>
                </c:pt>
                <c:pt idx="63">
                  <c:v>Line 63</c:v>
                </c:pt>
              </c:strCache>
            </c:strRef>
          </c:cat>
          <c:val>
            <c:numRef>
              <c:f>omnetpp!$B$12:$BM$12</c:f>
              <c:numCache>
                <c:formatCode>General</c:formatCode>
                <c:ptCount val="64"/>
                <c:pt idx="0">
                  <c:v>0.12077300000000024</c:v>
                </c:pt>
                <c:pt idx="1">
                  <c:v>0.121507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0.133156</c:v>
                </c:pt>
                <c:pt idx="7">
                  <c:v>0.31512600000000107</c:v>
                </c:pt>
                <c:pt idx="8">
                  <c:v>0.39215700000000031</c:v>
                </c:pt>
                <c:pt idx="9">
                  <c:v>0.78431399999999785</c:v>
                </c:pt>
                <c:pt idx="10">
                  <c:v>0</c:v>
                </c:pt>
                <c:pt idx="11">
                  <c:v>14.380500000000024</c:v>
                </c:pt>
                <c:pt idx="12">
                  <c:v>0.40404000000000001</c:v>
                </c:pt>
                <c:pt idx="13">
                  <c:v>0.437637</c:v>
                </c:pt>
                <c:pt idx="14">
                  <c:v>0.23894900000000074</c:v>
                </c:pt>
                <c:pt idx="15">
                  <c:v>0.453515</c:v>
                </c:pt>
                <c:pt idx="16">
                  <c:v>8.7642400000000023E-2</c:v>
                </c:pt>
                <c:pt idx="17">
                  <c:v>0.17746200000000051</c:v>
                </c:pt>
                <c:pt idx="18">
                  <c:v>0.67385399999999995</c:v>
                </c:pt>
                <c:pt idx="19">
                  <c:v>4.2525799999999965</c:v>
                </c:pt>
                <c:pt idx="20">
                  <c:v>2.2650100000000002</c:v>
                </c:pt>
                <c:pt idx="21">
                  <c:v>0.47675800000000002</c:v>
                </c:pt>
                <c:pt idx="22">
                  <c:v>0</c:v>
                </c:pt>
                <c:pt idx="23">
                  <c:v>3.7593999999999999</c:v>
                </c:pt>
                <c:pt idx="24">
                  <c:v>2.9455100000000001</c:v>
                </c:pt>
                <c:pt idx="25">
                  <c:v>0</c:v>
                </c:pt>
                <c:pt idx="26">
                  <c:v>0</c:v>
                </c:pt>
                <c:pt idx="27">
                  <c:v>5.13889</c:v>
                </c:pt>
                <c:pt idx="28">
                  <c:v>0.50761400000000001</c:v>
                </c:pt>
                <c:pt idx="29">
                  <c:v>0</c:v>
                </c:pt>
                <c:pt idx="30">
                  <c:v>0.10964900000000002</c:v>
                </c:pt>
                <c:pt idx="31">
                  <c:v>3.98278</c:v>
                </c:pt>
                <c:pt idx="32">
                  <c:v>3.04636</c:v>
                </c:pt>
                <c:pt idx="33">
                  <c:v>0</c:v>
                </c:pt>
                <c:pt idx="34">
                  <c:v>0</c:v>
                </c:pt>
                <c:pt idx="35">
                  <c:v>0.22371400000000041</c:v>
                </c:pt>
                <c:pt idx="36">
                  <c:v>0.43243200000000032</c:v>
                </c:pt>
                <c:pt idx="37">
                  <c:v>0.52015599999999951</c:v>
                </c:pt>
                <c:pt idx="38">
                  <c:v>0.12121200000000019</c:v>
                </c:pt>
                <c:pt idx="39">
                  <c:v>0.92807399999999951</c:v>
                </c:pt>
                <c:pt idx="40">
                  <c:v>0.73081600000000002</c:v>
                </c:pt>
                <c:pt idx="41">
                  <c:v>0</c:v>
                </c:pt>
                <c:pt idx="42">
                  <c:v>0</c:v>
                </c:pt>
                <c:pt idx="43">
                  <c:v>0.14184400000000041</c:v>
                </c:pt>
                <c:pt idx="44">
                  <c:v>0.44395100000000004</c:v>
                </c:pt>
                <c:pt idx="45">
                  <c:v>0</c:v>
                </c:pt>
                <c:pt idx="46">
                  <c:v>0.22471900000000045</c:v>
                </c:pt>
                <c:pt idx="47">
                  <c:v>2.2791999999999999</c:v>
                </c:pt>
                <c:pt idx="48">
                  <c:v>3.2059199999999999</c:v>
                </c:pt>
                <c:pt idx="49">
                  <c:v>0.12453300000000023</c:v>
                </c:pt>
                <c:pt idx="50">
                  <c:v>0</c:v>
                </c:pt>
                <c:pt idx="51">
                  <c:v>0.8307369999999995</c:v>
                </c:pt>
                <c:pt idx="52">
                  <c:v>0.12165500000000012</c:v>
                </c:pt>
                <c:pt idx="53">
                  <c:v>0.184672</c:v>
                </c:pt>
                <c:pt idx="54">
                  <c:v>0.28901700000000002</c:v>
                </c:pt>
                <c:pt idx="55">
                  <c:v>3.0769199999999977</c:v>
                </c:pt>
                <c:pt idx="56">
                  <c:v>3.3724299999999925</c:v>
                </c:pt>
                <c:pt idx="57">
                  <c:v>0.56561099999999997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0.15174500000000068</c:v>
                </c:pt>
                <c:pt idx="62">
                  <c:v>0</c:v>
                </c:pt>
                <c:pt idx="63">
                  <c:v>0.7802339999999981</c:v>
                </c:pt>
              </c:numCache>
            </c:numRef>
          </c:val>
        </c:ser>
        <c:ser>
          <c:idx val="11"/>
          <c:order val="11"/>
          <c:tx>
            <c:strRef>
              <c:f>omnetpp!$A$13</c:f>
              <c:strCache>
                <c:ptCount val="1"/>
                <c:pt idx="0">
                  <c:v>Line 11</c:v>
                </c:pt>
              </c:strCache>
            </c:strRef>
          </c:tx>
          <c:cat>
            <c:strRef>
              <c:f>omnetpp!$B$1:$BM$1</c:f>
              <c:strCache>
                <c:ptCount val="64"/>
                <c:pt idx="0">
                  <c:v>Line 0</c:v>
                </c:pt>
                <c:pt idx="1">
                  <c:v>Line 1</c:v>
                </c:pt>
                <c:pt idx="2">
                  <c:v>Line 2</c:v>
                </c:pt>
                <c:pt idx="3">
                  <c:v>Line 3</c:v>
                </c:pt>
                <c:pt idx="4">
                  <c:v>Line 4</c:v>
                </c:pt>
                <c:pt idx="5">
                  <c:v>Line 5</c:v>
                </c:pt>
                <c:pt idx="6">
                  <c:v>Line 6</c:v>
                </c:pt>
                <c:pt idx="7">
                  <c:v>Line 7</c:v>
                </c:pt>
                <c:pt idx="8">
                  <c:v>Line 8</c:v>
                </c:pt>
                <c:pt idx="9">
                  <c:v>Line 9</c:v>
                </c:pt>
                <c:pt idx="10">
                  <c:v>Line 10</c:v>
                </c:pt>
                <c:pt idx="11">
                  <c:v>Line 11</c:v>
                </c:pt>
                <c:pt idx="12">
                  <c:v>Line 12</c:v>
                </c:pt>
                <c:pt idx="13">
                  <c:v>Line 13</c:v>
                </c:pt>
                <c:pt idx="14">
                  <c:v>Line 14</c:v>
                </c:pt>
                <c:pt idx="15">
                  <c:v>Line 15</c:v>
                </c:pt>
                <c:pt idx="16">
                  <c:v>Line 16</c:v>
                </c:pt>
                <c:pt idx="17">
                  <c:v>Line 17</c:v>
                </c:pt>
                <c:pt idx="18">
                  <c:v>Line 18</c:v>
                </c:pt>
                <c:pt idx="19">
                  <c:v>Line 19</c:v>
                </c:pt>
                <c:pt idx="20">
                  <c:v>Line 20</c:v>
                </c:pt>
                <c:pt idx="21">
                  <c:v>Line 21</c:v>
                </c:pt>
                <c:pt idx="22">
                  <c:v>Line 22</c:v>
                </c:pt>
                <c:pt idx="23">
                  <c:v>Line 23</c:v>
                </c:pt>
                <c:pt idx="24">
                  <c:v>Line 24</c:v>
                </c:pt>
                <c:pt idx="25">
                  <c:v>Line 25</c:v>
                </c:pt>
                <c:pt idx="26">
                  <c:v>Line 26</c:v>
                </c:pt>
                <c:pt idx="27">
                  <c:v>Line 27</c:v>
                </c:pt>
                <c:pt idx="28">
                  <c:v>Line 28</c:v>
                </c:pt>
                <c:pt idx="29">
                  <c:v>Line 29</c:v>
                </c:pt>
                <c:pt idx="30">
                  <c:v>Line 30</c:v>
                </c:pt>
                <c:pt idx="31">
                  <c:v>Line 31</c:v>
                </c:pt>
                <c:pt idx="32">
                  <c:v>Line 32</c:v>
                </c:pt>
                <c:pt idx="33">
                  <c:v>Line 33</c:v>
                </c:pt>
                <c:pt idx="34">
                  <c:v>Line 34</c:v>
                </c:pt>
                <c:pt idx="35">
                  <c:v>Line 35</c:v>
                </c:pt>
                <c:pt idx="36">
                  <c:v>Line 36</c:v>
                </c:pt>
                <c:pt idx="37">
                  <c:v>Line 37</c:v>
                </c:pt>
                <c:pt idx="38">
                  <c:v>Line 38</c:v>
                </c:pt>
                <c:pt idx="39">
                  <c:v>Line 39</c:v>
                </c:pt>
                <c:pt idx="40">
                  <c:v>Line 40</c:v>
                </c:pt>
                <c:pt idx="41">
                  <c:v>Line 41</c:v>
                </c:pt>
                <c:pt idx="42">
                  <c:v>Line 42</c:v>
                </c:pt>
                <c:pt idx="43">
                  <c:v>Line 43</c:v>
                </c:pt>
                <c:pt idx="44">
                  <c:v>Line 44</c:v>
                </c:pt>
                <c:pt idx="45">
                  <c:v>Line 45</c:v>
                </c:pt>
                <c:pt idx="46">
                  <c:v>Line 46</c:v>
                </c:pt>
                <c:pt idx="47">
                  <c:v>Line 47</c:v>
                </c:pt>
                <c:pt idx="48">
                  <c:v>Line 48</c:v>
                </c:pt>
                <c:pt idx="49">
                  <c:v>Line 49</c:v>
                </c:pt>
                <c:pt idx="50">
                  <c:v>Line 50</c:v>
                </c:pt>
                <c:pt idx="51">
                  <c:v>Line 51</c:v>
                </c:pt>
                <c:pt idx="52">
                  <c:v>Line 52</c:v>
                </c:pt>
                <c:pt idx="53">
                  <c:v>Line 53</c:v>
                </c:pt>
                <c:pt idx="54">
                  <c:v>Line 54</c:v>
                </c:pt>
                <c:pt idx="55">
                  <c:v>Line 55</c:v>
                </c:pt>
                <c:pt idx="56">
                  <c:v>Line 56</c:v>
                </c:pt>
                <c:pt idx="57">
                  <c:v>Line 57</c:v>
                </c:pt>
                <c:pt idx="58">
                  <c:v>Line 58</c:v>
                </c:pt>
                <c:pt idx="59">
                  <c:v>Line 59</c:v>
                </c:pt>
                <c:pt idx="60">
                  <c:v>Line 60</c:v>
                </c:pt>
                <c:pt idx="61">
                  <c:v>Line 61</c:v>
                </c:pt>
                <c:pt idx="62">
                  <c:v>Line 62</c:v>
                </c:pt>
                <c:pt idx="63">
                  <c:v>Line 63</c:v>
                </c:pt>
              </c:strCache>
            </c:strRef>
          </c:cat>
          <c:val>
            <c:numRef>
              <c:f>omnetpp!$B$13:$BM$13</c:f>
              <c:numCache>
                <c:formatCode>General</c:formatCode>
                <c:ptCount val="64"/>
                <c:pt idx="0">
                  <c:v>0.12077300000000024</c:v>
                </c:pt>
                <c:pt idx="1">
                  <c:v>0.24301300000000051</c:v>
                </c:pt>
                <c:pt idx="2">
                  <c:v>0</c:v>
                </c:pt>
                <c:pt idx="3">
                  <c:v>1.3227500000000001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0.13071900000000045</c:v>
                </c:pt>
                <c:pt idx="9">
                  <c:v>0.13071900000000045</c:v>
                </c:pt>
                <c:pt idx="10">
                  <c:v>0.91883599999999999</c:v>
                </c:pt>
                <c:pt idx="11">
                  <c:v>0</c:v>
                </c:pt>
                <c:pt idx="12">
                  <c:v>11.0101</c:v>
                </c:pt>
                <c:pt idx="13">
                  <c:v>0.54704600000000003</c:v>
                </c:pt>
                <c:pt idx="14">
                  <c:v>0.11947400000000002</c:v>
                </c:pt>
                <c:pt idx="15">
                  <c:v>0</c:v>
                </c:pt>
                <c:pt idx="16">
                  <c:v>0.52585499999999996</c:v>
                </c:pt>
                <c:pt idx="17">
                  <c:v>0.17746200000000051</c:v>
                </c:pt>
                <c:pt idx="18">
                  <c:v>0.67385399999999995</c:v>
                </c:pt>
                <c:pt idx="19">
                  <c:v>0.64433000000000062</c:v>
                </c:pt>
                <c:pt idx="20">
                  <c:v>4.6432599999999997</c:v>
                </c:pt>
                <c:pt idx="21">
                  <c:v>1.90703</c:v>
                </c:pt>
                <c:pt idx="22">
                  <c:v>0.14992500000000045</c:v>
                </c:pt>
                <c:pt idx="23">
                  <c:v>0.2506270000000001</c:v>
                </c:pt>
                <c:pt idx="24">
                  <c:v>4.5655399999999862</c:v>
                </c:pt>
                <c:pt idx="25">
                  <c:v>3.9078200000000001</c:v>
                </c:pt>
                <c:pt idx="26">
                  <c:v>8.5763300000000028E-2</c:v>
                </c:pt>
                <c:pt idx="27">
                  <c:v>0.69444399999999951</c:v>
                </c:pt>
                <c:pt idx="28">
                  <c:v>4.5685299999999955</c:v>
                </c:pt>
                <c:pt idx="29">
                  <c:v>1.4285699999999963</c:v>
                </c:pt>
                <c:pt idx="30">
                  <c:v>0.10964900000000002</c:v>
                </c:pt>
                <c:pt idx="31">
                  <c:v>0.10764300000000021</c:v>
                </c:pt>
                <c:pt idx="32">
                  <c:v>3.04636</c:v>
                </c:pt>
                <c:pt idx="33">
                  <c:v>2.7227700000000001</c:v>
                </c:pt>
                <c:pt idx="34">
                  <c:v>0</c:v>
                </c:pt>
                <c:pt idx="35">
                  <c:v>0</c:v>
                </c:pt>
                <c:pt idx="36">
                  <c:v>0.43243200000000032</c:v>
                </c:pt>
                <c:pt idx="37">
                  <c:v>0.65019500000000274</c:v>
                </c:pt>
                <c:pt idx="38">
                  <c:v>0</c:v>
                </c:pt>
                <c:pt idx="39">
                  <c:v>0</c:v>
                </c:pt>
                <c:pt idx="40">
                  <c:v>0.73081600000000002</c:v>
                </c:pt>
                <c:pt idx="41">
                  <c:v>0.23668600000000001</c:v>
                </c:pt>
                <c:pt idx="42">
                  <c:v>0.19175500000000001</c:v>
                </c:pt>
                <c:pt idx="43">
                  <c:v>0.14184400000000041</c:v>
                </c:pt>
                <c:pt idx="44">
                  <c:v>0.33296300000000095</c:v>
                </c:pt>
                <c:pt idx="45">
                  <c:v>0.21299300000000068</c:v>
                </c:pt>
                <c:pt idx="46">
                  <c:v>0</c:v>
                </c:pt>
                <c:pt idx="47">
                  <c:v>0.42735000000000095</c:v>
                </c:pt>
                <c:pt idx="48">
                  <c:v>1.9728699999999999</c:v>
                </c:pt>
                <c:pt idx="49">
                  <c:v>3.1133299999999999</c:v>
                </c:pt>
                <c:pt idx="50">
                  <c:v>0.22271700000000041</c:v>
                </c:pt>
                <c:pt idx="51">
                  <c:v>0</c:v>
                </c:pt>
                <c:pt idx="52">
                  <c:v>0.97323599999999999</c:v>
                </c:pt>
                <c:pt idx="53">
                  <c:v>0</c:v>
                </c:pt>
                <c:pt idx="54">
                  <c:v>0</c:v>
                </c:pt>
                <c:pt idx="55">
                  <c:v>0.69930099999999951</c:v>
                </c:pt>
                <c:pt idx="56">
                  <c:v>3.2258100000000001</c:v>
                </c:pt>
                <c:pt idx="57">
                  <c:v>2.60181</c:v>
                </c:pt>
                <c:pt idx="58">
                  <c:v>0.38265300000000002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</c:numCache>
            </c:numRef>
          </c:val>
        </c:ser>
        <c:ser>
          <c:idx val="12"/>
          <c:order val="12"/>
          <c:tx>
            <c:strRef>
              <c:f>omnetpp!$A$14</c:f>
              <c:strCache>
                <c:ptCount val="1"/>
                <c:pt idx="0">
                  <c:v>Line 12</c:v>
                </c:pt>
              </c:strCache>
            </c:strRef>
          </c:tx>
          <c:cat>
            <c:strRef>
              <c:f>omnetpp!$B$1:$BM$1</c:f>
              <c:strCache>
                <c:ptCount val="64"/>
                <c:pt idx="0">
                  <c:v>Line 0</c:v>
                </c:pt>
                <c:pt idx="1">
                  <c:v>Line 1</c:v>
                </c:pt>
                <c:pt idx="2">
                  <c:v>Line 2</c:v>
                </c:pt>
                <c:pt idx="3">
                  <c:v>Line 3</c:v>
                </c:pt>
                <c:pt idx="4">
                  <c:v>Line 4</c:v>
                </c:pt>
                <c:pt idx="5">
                  <c:v>Line 5</c:v>
                </c:pt>
                <c:pt idx="6">
                  <c:v>Line 6</c:v>
                </c:pt>
                <c:pt idx="7">
                  <c:v>Line 7</c:v>
                </c:pt>
                <c:pt idx="8">
                  <c:v>Line 8</c:v>
                </c:pt>
                <c:pt idx="9">
                  <c:v>Line 9</c:v>
                </c:pt>
                <c:pt idx="10">
                  <c:v>Line 10</c:v>
                </c:pt>
                <c:pt idx="11">
                  <c:v>Line 11</c:v>
                </c:pt>
                <c:pt idx="12">
                  <c:v>Line 12</c:v>
                </c:pt>
                <c:pt idx="13">
                  <c:v>Line 13</c:v>
                </c:pt>
                <c:pt idx="14">
                  <c:v>Line 14</c:v>
                </c:pt>
                <c:pt idx="15">
                  <c:v>Line 15</c:v>
                </c:pt>
                <c:pt idx="16">
                  <c:v>Line 16</c:v>
                </c:pt>
                <c:pt idx="17">
                  <c:v>Line 17</c:v>
                </c:pt>
                <c:pt idx="18">
                  <c:v>Line 18</c:v>
                </c:pt>
                <c:pt idx="19">
                  <c:v>Line 19</c:v>
                </c:pt>
                <c:pt idx="20">
                  <c:v>Line 20</c:v>
                </c:pt>
                <c:pt idx="21">
                  <c:v>Line 21</c:v>
                </c:pt>
                <c:pt idx="22">
                  <c:v>Line 22</c:v>
                </c:pt>
                <c:pt idx="23">
                  <c:v>Line 23</c:v>
                </c:pt>
                <c:pt idx="24">
                  <c:v>Line 24</c:v>
                </c:pt>
                <c:pt idx="25">
                  <c:v>Line 25</c:v>
                </c:pt>
                <c:pt idx="26">
                  <c:v>Line 26</c:v>
                </c:pt>
                <c:pt idx="27">
                  <c:v>Line 27</c:v>
                </c:pt>
                <c:pt idx="28">
                  <c:v>Line 28</c:v>
                </c:pt>
                <c:pt idx="29">
                  <c:v>Line 29</c:v>
                </c:pt>
                <c:pt idx="30">
                  <c:v>Line 30</c:v>
                </c:pt>
                <c:pt idx="31">
                  <c:v>Line 31</c:v>
                </c:pt>
                <c:pt idx="32">
                  <c:v>Line 32</c:v>
                </c:pt>
                <c:pt idx="33">
                  <c:v>Line 33</c:v>
                </c:pt>
                <c:pt idx="34">
                  <c:v>Line 34</c:v>
                </c:pt>
                <c:pt idx="35">
                  <c:v>Line 35</c:v>
                </c:pt>
                <c:pt idx="36">
                  <c:v>Line 36</c:v>
                </c:pt>
                <c:pt idx="37">
                  <c:v>Line 37</c:v>
                </c:pt>
                <c:pt idx="38">
                  <c:v>Line 38</c:v>
                </c:pt>
                <c:pt idx="39">
                  <c:v>Line 39</c:v>
                </c:pt>
                <c:pt idx="40">
                  <c:v>Line 40</c:v>
                </c:pt>
                <c:pt idx="41">
                  <c:v>Line 41</c:v>
                </c:pt>
                <c:pt idx="42">
                  <c:v>Line 42</c:v>
                </c:pt>
                <c:pt idx="43">
                  <c:v>Line 43</c:v>
                </c:pt>
                <c:pt idx="44">
                  <c:v>Line 44</c:v>
                </c:pt>
                <c:pt idx="45">
                  <c:v>Line 45</c:v>
                </c:pt>
                <c:pt idx="46">
                  <c:v>Line 46</c:v>
                </c:pt>
                <c:pt idx="47">
                  <c:v>Line 47</c:v>
                </c:pt>
                <c:pt idx="48">
                  <c:v>Line 48</c:v>
                </c:pt>
                <c:pt idx="49">
                  <c:v>Line 49</c:v>
                </c:pt>
                <c:pt idx="50">
                  <c:v>Line 50</c:v>
                </c:pt>
                <c:pt idx="51">
                  <c:v>Line 51</c:v>
                </c:pt>
                <c:pt idx="52">
                  <c:v>Line 52</c:v>
                </c:pt>
                <c:pt idx="53">
                  <c:v>Line 53</c:v>
                </c:pt>
                <c:pt idx="54">
                  <c:v>Line 54</c:v>
                </c:pt>
                <c:pt idx="55">
                  <c:v>Line 55</c:v>
                </c:pt>
                <c:pt idx="56">
                  <c:v>Line 56</c:v>
                </c:pt>
                <c:pt idx="57">
                  <c:v>Line 57</c:v>
                </c:pt>
                <c:pt idx="58">
                  <c:v>Line 58</c:v>
                </c:pt>
                <c:pt idx="59">
                  <c:v>Line 59</c:v>
                </c:pt>
                <c:pt idx="60">
                  <c:v>Line 60</c:v>
                </c:pt>
                <c:pt idx="61">
                  <c:v>Line 61</c:v>
                </c:pt>
                <c:pt idx="62">
                  <c:v>Line 62</c:v>
                </c:pt>
                <c:pt idx="63">
                  <c:v>Line 63</c:v>
                </c:pt>
              </c:strCache>
            </c:strRef>
          </c:cat>
          <c:val>
            <c:numRef>
              <c:f>omnetpp!$B$14:$BM$14</c:f>
              <c:numCache>
                <c:formatCode>General</c:formatCode>
                <c:ptCount val="64"/>
                <c:pt idx="0">
                  <c:v>0.24154600000000057</c:v>
                </c:pt>
                <c:pt idx="1">
                  <c:v>0.24301300000000051</c:v>
                </c:pt>
                <c:pt idx="2">
                  <c:v>0</c:v>
                </c:pt>
                <c:pt idx="3">
                  <c:v>8.8183400000000023E-2</c:v>
                </c:pt>
                <c:pt idx="4">
                  <c:v>0.112486</c:v>
                </c:pt>
                <c:pt idx="5">
                  <c:v>0.32051300000000038</c:v>
                </c:pt>
                <c:pt idx="6">
                  <c:v>0.26631200000000038</c:v>
                </c:pt>
                <c:pt idx="7">
                  <c:v>0</c:v>
                </c:pt>
                <c:pt idx="8">
                  <c:v>0.13071900000000045</c:v>
                </c:pt>
                <c:pt idx="9">
                  <c:v>0.39215700000000031</c:v>
                </c:pt>
                <c:pt idx="10">
                  <c:v>0.30627900000000002</c:v>
                </c:pt>
                <c:pt idx="11">
                  <c:v>0.55309699999999951</c:v>
                </c:pt>
                <c:pt idx="12">
                  <c:v>0</c:v>
                </c:pt>
                <c:pt idx="13">
                  <c:v>13.129100000000001</c:v>
                </c:pt>
                <c:pt idx="14">
                  <c:v>0.47789700000000002</c:v>
                </c:pt>
                <c:pt idx="15">
                  <c:v>0.453515</c:v>
                </c:pt>
                <c:pt idx="16">
                  <c:v>0.17528500000000041</c:v>
                </c:pt>
                <c:pt idx="17">
                  <c:v>0.35492500000000032</c:v>
                </c:pt>
                <c:pt idx="18">
                  <c:v>0.269542</c:v>
                </c:pt>
                <c:pt idx="19">
                  <c:v>0.51546399999999748</c:v>
                </c:pt>
                <c:pt idx="20">
                  <c:v>0.67950200000000005</c:v>
                </c:pt>
                <c:pt idx="21">
                  <c:v>5.7210999999999999</c:v>
                </c:pt>
                <c:pt idx="22">
                  <c:v>1.2743599999999999</c:v>
                </c:pt>
                <c:pt idx="23">
                  <c:v>0.2506270000000001</c:v>
                </c:pt>
                <c:pt idx="24">
                  <c:v>0.29455100000000001</c:v>
                </c:pt>
                <c:pt idx="25">
                  <c:v>2.50501</c:v>
                </c:pt>
                <c:pt idx="26">
                  <c:v>4.7169799999999995</c:v>
                </c:pt>
                <c:pt idx="27">
                  <c:v>0.27777800000000002</c:v>
                </c:pt>
                <c:pt idx="28">
                  <c:v>0.12690399999999999</c:v>
                </c:pt>
                <c:pt idx="29">
                  <c:v>6.5934099999999995</c:v>
                </c:pt>
                <c:pt idx="30">
                  <c:v>0.986842</c:v>
                </c:pt>
                <c:pt idx="31">
                  <c:v>0.21528500000000048</c:v>
                </c:pt>
                <c:pt idx="32">
                  <c:v>0.39735100000000095</c:v>
                </c:pt>
                <c:pt idx="33">
                  <c:v>4.3316800000000004</c:v>
                </c:pt>
                <c:pt idx="34">
                  <c:v>2.96774</c:v>
                </c:pt>
                <c:pt idx="35">
                  <c:v>0.11185699999999985</c:v>
                </c:pt>
                <c:pt idx="36">
                  <c:v>0</c:v>
                </c:pt>
                <c:pt idx="37">
                  <c:v>0.39011700000000032</c:v>
                </c:pt>
                <c:pt idx="38">
                  <c:v>2.3030300000000001</c:v>
                </c:pt>
                <c:pt idx="39">
                  <c:v>0</c:v>
                </c:pt>
                <c:pt idx="40">
                  <c:v>0.24360499999999999</c:v>
                </c:pt>
                <c:pt idx="41">
                  <c:v>0.35503000000000001</c:v>
                </c:pt>
                <c:pt idx="42">
                  <c:v>0.76701799999999998</c:v>
                </c:pt>
                <c:pt idx="43">
                  <c:v>0.28368800000000038</c:v>
                </c:pt>
                <c:pt idx="44">
                  <c:v>0.22197600000000001</c:v>
                </c:pt>
                <c:pt idx="45">
                  <c:v>0.21299300000000068</c:v>
                </c:pt>
                <c:pt idx="46">
                  <c:v>0.449438</c:v>
                </c:pt>
                <c:pt idx="47">
                  <c:v>0</c:v>
                </c:pt>
                <c:pt idx="48">
                  <c:v>0.12330500000000012</c:v>
                </c:pt>
                <c:pt idx="49">
                  <c:v>1.8680000000000001</c:v>
                </c:pt>
                <c:pt idx="50">
                  <c:v>2.6726099999999935</c:v>
                </c:pt>
                <c:pt idx="51">
                  <c:v>0.41536900000000032</c:v>
                </c:pt>
                <c:pt idx="52">
                  <c:v>0.24330900000000041</c:v>
                </c:pt>
                <c:pt idx="53">
                  <c:v>0.64635299999999996</c:v>
                </c:pt>
                <c:pt idx="54">
                  <c:v>0.43352600000000108</c:v>
                </c:pt>
                <c:pt idx="55">
                  <c:v>0</c:v>
                </c:pt>
                <c:pt idx="56">
                  <c:v>0.58650999999999809</c:v>
                </c:pt>
                <c:pt idx="57">
                  <c:v>1.9230799999999999</c:v>
                </c:pt>
                <c:pt idx="58">
                  <c:v>2.1683699999999999</c:v>
                </c:pt>
                <c:pt idx="59">
                  <c:v>0.20768400000000001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</c:numCache>
            </c:numRef>
          </c:val>
        </c:ser>
        <c:ser>
          <c:idx val="13"/>
          <c:order val="13"/>
          <c:tx>
            <c:strRef>
              <c:f>omnetpp!$A$15</c:f>
              <c:strCache>
                <c:ptCount val="1"/>
                <c:pt idx="0">
                  <c:v>Line 13</c:v>
                </c:pt>
              </c:strCache>
            </c:strRef>
          </c:tx>
          <c:cat>
            <c:strRef>
              <c:f>omnetpp!$B$1:$BM$1</c:f>
              <c:strCache>
                <c:ptCount val="64"/>
                <c:pt idx="0">
                  <c:v>Line 0</c:v>
                </c:pt>
                <c:pt idx="1">
                  <c:v>Line 1</c:v>
                </c:pt>
                <c:pt idx="2">
                  <c:v>Line 2</c:v>
                </c:pt>
                <c:pt idx="3">
                  <c:v>Line 3</c:v>
                </c:pt>
                <c:pt idx="4">
                  <c:v>Line 4</c:v>
                </c:pt>
                <c:pt idx="5">
                  <c:v>Line 5</c:v>
                </c:pt>
                <c:pt idx="6">
                  <c:v>Line 6</c:v>
                </c:pt>
                <c:pt idx="7">
                  <c:v>Line 7</c:v>
                </c:pt>
                <c:pt idx="8">
                  <c:v>Line 8</c:v>
                </c:pt>
                <c:pt idx="9">
                  <c:v>Line 9</c:v>
                </c:pt>
                <c:pt idx="10">
                  <c:v>Line 10</c:v>
                </c:pt>
                <c:pt idx="11">
                  <c:v>Line 11</c:v>
                </c:pt>
                <c:pt idx="12">
                  <c:v>Line 12</c:v>
                </c:pt>
                <c:pt idx="13">
                  <c:v>Line 13</c:v>
                </c:pt>
                <c:pt idx="14">
                  <c:v>Line 14</c:v>
                </c:pt>
                <c:pt idx="15">
                  <c:v>Line 15</c:v>
                </c:pt>
                <c:pt idx="16">
                  <c:v>Line 16</c:v>
                </c:pt>
                <c:pt idx="17">
                  <c:v>Line 17</c:v>
                </c:pt>
                <c:pt idx="18">
                  <c:v>Line 18</c:v>
                </c:pt>
                <c:pt idx="19">
                  <c:v>Line 19</c:v>
                </c:pt>
                <c:pt idx="20">
                  <c:v>Line 20</c:v>
                </c:pt>
                <c:pt idx="21">
                  <c:v>Line 21</c:v>
                </c:pt>
                <c:pt idx="22">
                  <c:v>Line 22</c:v>
                </c:pt>
                <c:pt idx="23">
                  <c:v>Line 23</c:v>
                </c:pt>
                <c:pt idx="24">
                  <c:v>Line 24</c:v>
                </c:pt>
                <c:pt idx="25">
                  <c:v>Line 25</c:v>
                </c:pt>
                <c:pt idx="26">
                  <c:v>Line 26</c:v>
                </c:pt>
                <c:pt idx="27">
                  <c:v>Line 27</c:v>
                </c:pt>
                <c:pt idx="28">
                  <c:v>Line 28</c:v>
                </c:pt>
                <c:pt idx="29">
                  <c:v>Line 29</c:v>
                </c:pt>
                <c:pt idx="30">
                  <c:v>Line 30</c:v>
                </c:pt>
                <c:pt idx="31">
                  <c:v>Line 31</c:v>
                </c:pt>
                <c:pt idx="32">
                  <c:v>Line 32</c:v>
                </c:pt>
                <c:pt idx="33">
                  <c:v>Line 33</c:v>
                </c:pt>
                <c:pt idx="34">
                  <c:v>Line 34</c:v>
                </c:pt>
                <c:pt idx="35">
                  <c:v>Line 35</c:v>
                </c:pt>
                <c:pt idx="36">
                  <c:v>Line 36</c:v>
                </c:pt>
                <c:pt idx="37">
                  <c:v>Line 37</c:v>
                </c:pt>
                <c:pt idx="38">
                  <c:v>Line 38</c:v>
                </c:pt>
                <c:pt idx="39">
                  <c:v>Line 39</c:v>
                </c:pt>
                <c:pt idx="40">
                  <c:v>Line 40</c:v>
                </c:pt>
                <c:pt idx="41">
                  <c:v>Line 41</c:v>
                </c:pt>
                <c:pt idx="42">
                  <c:v>Line 42</c:v>
                </c:pt>
                <c:pt idx="43">
                  <c:v>Line 43</c:v>
                </c:pt>
                <c:pt idx="44">
                  <c:v>Line 44</c:v>
                </c:pt>
                <c:pt idx="45">
                  <c:v>Line 45</c:v>
                </c:pt>
                <c:pt idx="46">
                  <c:v>Line 46</c:v>
                </c:pt>
                <c:pt idx="47">
                  <c:v>Line 47</c:v>
                </c:pt>
                <c:pt idx="48">
                  <c:v>Line 48</c:v>
                </c:pt>
                <c:pt idx="49">
                  <c:v>Line 49</c:v>
                </c:pt>
                <c:pt idx="50">
                  <c:v>Line 50</c:v>
                </c:pt>
                <c:pt idx="51">
                  <c:v>Line 51</c:v>
                </c:pt>
                <c:pt idx="52">
                  <c:v>Line 52</c:v>
                </c:pt>
                <c:pt idx="53">
                  <c:v>Line 53</c:v>
                </c:pt>
                <c:pt idx="54">
                  <c:v>Line 54</c:v>
                </c:pt>
                <c:pt idx="55">
                  <c:v>Line 55</c:v>
                </c:pt>
                <c:pt idx="56">
                  <c:v>Line 56</c:v>
                </c:pt>
                <c:pt idx="57">
                  <c:v>Line 57</c:v>
                </c:pt>
                <c:pt idx="58">
                  <c:v>Line 58</c:v>
                </c:pt>
                <c:pt idx="59">
                  <c:v>Line 59</c:v>
                </c:pt>
                <c:pt idx="60">
                  <c:v>Line 60</c:v>
                </c:pt>
                <c:pt idx="61">
                  <c:v>Line 61</c:v>
                </c:pt>
                <c:pt idx="62">
                  <c:v>Line 62</c:v>
                </c:pt>
                <c:pt idx="63">
                  <c:v>Line 63</c:v>
                </c:pt>
              </c:strCache>
            </c:strRef>
          </c:cat>
          <c:val>
            <c:numRef>
              <c:f>omnetpp!$B$15:$BM$15</c:f>
              <c:numCache>
                <c:formatCode>General</c:formatCode>
                <c:ptCount val="64"/>
                <c:pt idx="0">
                  <c:v>0</c:v>
                </c:pt>
                <c:pt idx="1">
                  <c:v>0.36452000000000095</c:v>
                </c:pt>
                <c:pt idx="2">
                  <c:v>0.27173899999999995</c:v>
                </c:pt>
                <c:pt idx="3">
                  <c:v>8.8183400000000023E-2</c:v>
                </c:pt>
                <c:pt idx="4">
                  <c:v>0.22497200000000001</c:v>
                </c:pt>
                <c:pt idx="5">
                  <c:v>1.1752100000000001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0.13071900000000045</c:v>
                </c:pt>
                <c:pt idx="10">
                  <c:v>0.15313900000000041</c:v>
                </c:pt>
                <c:pt idx="11">
                  <c:v>0.33185800000000154</c:v>
                </c:pt>
                <c:pt idx="12">
                  <c:v>1.3131299999999964</c:v>
                </c:pt>
                <c:pt idx="13">
                  <c:v>0</c:v>
                </c:pt>
                <c:pt idx="14">
                  <c:v>12.4253</c:v>
                </c:pt>
                <c:pt idx="15">
                  <c:v>0.68027199999999999</c:v>
                </c:pt>
                <c:pt idx="16">
                  <c:v>8.7642400000000023E-2</c:v>
                </c:pt>
                <c:pt idx="17">
                  <c:v>0.17746200000000051</c:v>
                </c:pt>
                <c:pt idx="18">
                  <c:v>0.94339600000000001</c:v>
                </c:pt>
                <c:pt idx="19">
                  <c:v>0.12886600000000001</c:v>
                </c:pt>
                <c:pt idx="20">
                  <c:v>0.5662509999999995</c:v>
                </c:pt>
                <c:pt idx="21">
                  <c:v>0.23837900000000001</c:v>
                </c:pt>
                <c:pt idx="22">
                  <c:v>7.8710599999999999</c:v>
                </c:pt>
                <c:pt idx="23">
                  <c:v>2.8822099999999935</c:v>
                </c:pt>
                <c:pt idx="24">
                  <c:v>1.1781999999999999</c:v>
                </c:pt>
                <c:pt idx="25">
                  <c:v>0.20040100000000041</c:v>
                </c:pt>
                <c:pt idx="26">
                  <c:v>2.5728999999999935</c:v>
                </c:pt>
                <c:pt idx="27">
                  <c:v>4.7222200000000001</c:v>
                </c:pt>
                <c:pt idx="28">
                  <c:v>0.12690399999999999</c:v>
                </c:pt>
                <c:pt idx="29">
                  <c:v>0.10989000000000021</c:v>
                </c:pt>
                <c:pt idx="30">
                  <c:v>5.8113999999999999</c:v>
                </c:pt>
                <c:pt idx="31">
                  <c:v>0.43057100000000031</c:v>
                </c:pt>
                <c:pt idx="32">
                  <c:v>0</c:v>
                </c:pt>
                <c:pt idx="33">
                  <c:v>0</c:v>
                </c:pt>
                <c:pt idx="34">
                  <c:v>4.3870999999999976</c:v>
                </c:pt>
                <c:pt idx="35">
                  <c:v>2.3489900000000001</c:v>
                </c:pt>
                <c:pt idx="36">
                  <c:v>0.10810800000000002</c:v>
                </c:pt>
                <c:pt idx="37">
                  <c:v>0</c:v>
                </c:pt>
                <c:pt idx="38">
                  <c:v>0.7272729999999995</c:v>
                </c:pt>
                <c:pt idx="39">
                  <c:v>0</c:v>
                </c:pt>
                <c:pt idx="40">
                  <c:v>0.36540800000000095</c:v>
                </c:pt>
                <c:pt idx="41">
                  <c:v>0.118343</c:v>
                </c:pt>
                <c:pt idx="42">
                  <c:v>0.38350900000000032</c:v>
                </c:pt>
                <c:pt idx="43">
                  <c:v>1.1347499999999999</c:v>
                </c:pt>
                <c:pt idx="44">
                  <c:v>0.33296300000000095</c:v>
                </c:pt>
                <c:pt idx="45">
                  <c:v>0.10649599999999999</c:v>
                </c:pt>
                <c:pt idx="46">
                  <c:v>0.22471900000000045</c:v>
                </c:pt>
                <c:pt idx="47">
                  <c:v>0.28490000000000032</c:v>
                </c:pt>
                <c:pt idx="48">
                  <c:v>0</c:v>
                </c:pt>
                <c:pt idx="49">
                  <c:v>0.12453300000000023</c:v>
                </c:pt>
                <c:pt idx="50">
                  <c:v>2.1158099999999935</c:v>
                </c:pt>
                <c:pt idx="51">
                  <c:v>3.7383199999999999</c:v>
                </c:pt>
                <c:pt idx="52">
                  <c:v>0.60827299999999951</c:v>
                </c:pt>
                <c:pt idx="53">
                  <c:v>1.7543899999999999</c:v>
                </c:pt>
                <c:pt idx="54">
                  <c:v>1.7341</c:v>
                </c:pt>
                <c:pt idx="55">
                  <c:v>0.69930099999999951</c:v>
                </c:pt>
                <c:pt idx="56">
                  <c:v>0.14662800000000001</c:v>
                </c:pt>
                <c:pt idx="57">
                  <c:v>0.56561099999999997</c:v>
                </c:pt>
                <c:pt idx="58">
                  <c:v>3.0612200000000001</c:v>
                </c:pt>
                <c:pt idx="59">
                  <c:v>3.8421599999999967</c:v>
                </c:pt>
                <c:pt idx="60">
                  <c:v>0.76219500000000251</c:v>
                </c:pt>
                <c:pt idx="61">
                  <c:v>0</c:v>
                </c:pt>
                <c:pt idx="62">
                  <c:v>0</c:v>
                </c:pt>
                <c:pt idx="63">
                  <c:v>0.13003899999999999</c:v>
                </c:pt>
              </c:numCache>
            </c:numRef>
          </c:val>
        </c:ser>
        <c:ser>
          <c:idx val="14"/>
          <c:order val="14"/>
          <c:tx>
            <c:strRef>
              <c:f>omnetpp!$A$16</c:f>
              <c:strCache>
                <c:ptCount val="1"/>
                <c:pt idx="0">
                  <c:v>Line 14</c:v>
                </c:pt>
              </c:strCache>
            </c:strRef>
          </c:tx>
          <c:cat>
            <c:strRef>
              <c:f>omnetpp!$B$1:$BM$1</c:f>
              <c:strCache>
                <c:ptCount val="64"/>
                <c:pt idx="0">
                  <c:v>Line 0</c:v>
                </c:pt>
                <c:pt idx="1">
                  <c:v>Line 1</c:v>
                </c:pt>
                <c:pt idx="2">
                  <c:v>Line 2</c:v>
                </c:pt>
                <c:pt idx="3">
                  <c:v>Line 3</c:v>
                </c:pt>
                <c:pt idx="4">
                  <c:v>Line 4</c:v>
                </c:pt>
                <c:pt idx="5">
                  <c:v>Line 5</c:v>
                </c:pt>
                <c:pt idx="6">
                  <c:v>Line 6</c:v>
                </c:pt>
                <c:pt idx="7">
                  <c:v>Line 7</c:v>
                </c:pt>
                <c:pt idx="8">
                  <c:v>Line 8</c:v>
                </c:pt>
                <c:pt idx="9">
                  <c:v>Line 9</c:v>
                </c:pt>
                <c:pt idx="10">
                  <c:v>Line 10</c:v>
                </c:pt>
                <c:pt idx="11">
                  <c:v>Line 11</c:v>
                </c:pt>
                <c:pt idx="12">
                  <c:v>Line 12</c:v>
                </c:pt>
                <c:pt idx="13">
                  <c:v>Line 13</c:v>
                </c:pt>
                <c:pt idx="14">
                  <c:v>Line 14</c:v>
                </c:pt>
                <c:pt idx="15">
                  <c:v>Line 15</c:v>
                </c:pt>
                <c:pt idx="16">
                  <c:v>Line 16</c:v>
                </c:pt>
                <c:pt idx="17">
                  <c:v>Line 17</c:v>
                </c:pt>
                <c:pt idx="18">
                  <c:v>Line 18</c:v>
                </c:pt>
                <c:pt idx="19">
                  <c:v>Line 19</c:v>
                </c:pt>
                <c:pt idx="20">
                  <c:v>Line 20</c:v>
                </c:pt>
                <c:pt idx="21">
                  <c:v>Line 21</c:v>
                </c:pt>
                <c:pt idx="22">
                  <c:v>Line 22</c:v>
                </c:pt>
                <c:pt idx="23">
                  <c:v>Line 23</c:v>
                </c:pt>
                <c:pt idx="24">
                  <c:v>Line 24</c:v>
                </c:pt>
                <c:pt idx="25">
                  <c:v>Line 25</c:v>
                </c:pt>
                <c:pt idx="26">
                  <c:v>Line 26</c:v>
                </c:pt>
                <c:pt idx="27">
                  <c:v>Line 27</c:v>
                </c:pt>
                <c:pt idx="28">
                  <c:v>Line 28</c:v>
                </c:pt>
                <c:pt idx="29">
                  <c:v>Line 29</c:v>
                </c:pt>
                <c:pt idx="30">
                  <c:v>Line 30</c:v>
                </c:pt>
                <c:pt idx="31">
                  <c:v>Line 31</c:v>
                </c:pt>
                <c:pt idx="32">
                  <c:v>Line 32</c:v>
                </c:pt>
                <c:pt idx="33">
                  <c:v>Line 33</c:v>
                </c:pt>
                <c:pt idx="34">
                  <c:v>Line 34</c:v>
                </c:pt>
                <c:pt idx="35">
                  <c:v>Line 35</c:v>
                </c:pt>
                <c:pt idx="36">
                  <c:v>Line 36</c:v>
                </c:pt>
                <c:pt idx="37">
                  <c:v>Line 37</c:v>
                </c:pt>
                <c:pt idx="38">
                  <c:v>Line 38</c:v>
                </c:pt>
                <c:pt idx="39">
                  <c:v>Line 39</c:v>
                </c:pt>
                <c:pt idx="40">
                  <c:v>Line 40</c:v>
                </c:pt>
                <c:pt idx="41">
                  <c:v>Line 41</c:v>
                </c:pt>
                <c:pt idx="42">
                  <c:v>Line 42</c:v>
                </c:pt>
                <c:pt idx="43">
                  <c:v>Line 43</c:v>
                </c:pt>
                <c:pt idx="44">
                  <c:v>Line 44</c:v>
                </c:pt>
                <c:pt idx="45">
                  <c:v>Line 45</c:v>
                </c:pt>
                <c:pt idx="46">
                  <c:v>Line 46</c:v>
                </c:pt>
                <c:pt idx="47">
                  <c:v>Line 47</c:v>
                </c:pt>
                <c:pt idx="48">
                  <c:v>Line 48</c:v>
                </c:pt>
                <c:pt idx="49">
                  <c:v>Line 49</c:v>
                </c:pt>
                <c:pt idx="50">
                  <c:v>Line 50</c:v>
                </c:pt>
                <c:pt idx="51">
                  <c:v>Line 51</c:v>
                </c:pt>
                <c:pt idx="52">
                  <c:v>Line 52</c:v>
                </c:pt>
                <c:pt idx="53">
                  <c:v>Line 53</c:v>
                </c:pt>
                <c:pt idx="54">
                  <c:v>Line 54</c:v>
                </c:pt>
                <c:pt idx="55">
                  <c:v>Line 55</c:v>
                </c:pt>
                <c:pt idx="56">
                  <c:v>Line 56</c:v>
                </c:pt>
                <c:pt idx="57">
                  <c:v>Line 57</c:v>
                </c:pt>
                <c:pt idx="58">
                  <c:v>Line 58</c:v>
                </c:pt>
                <c:pt idx="59">
                  <c:v>Line 59</c:v>
                </c:pt>
                <c:pt idx="60">
                  <c:v>Line 60</c:v>
                </c:pt>
                <c:pt idx="61">
                  <c:v>Line 61</c:v>
                </c:pt>
                <c:pt idx="62">
                  <c:v>Line 62</c:v>
                </c:pt>
                <c:pt idx="63">
                  <c:v>Line 63</c:v>
                </c:pt>
              </c:strCache>
            </c:strRef>
          </c:cat>
          <c:val>
            <c:numRef>
              <c:f>omnetpp!$B$16:$BM$16</c:f>
              <c:numCache>
                <c:formatCode>General</c:formatCode>
                <c:ptCount val="64"/>
                <c:pt idx="0">
                  <c:v>0.12077300000000024</c:v>
                </c:pt>
                <c:pt idx="1">
                  <c:v>0.121507</c:v>
                </c:pt>
                <c:pt idx="2">
                  <c:v>0</c:v>
                </c:pt>
                <c:pt idx="3">
                  <c:v>0</c:v>
                </c:pt>
                <c:pt idx="4">
                  <c:v>0.112486</c:v>
                </c:pt>
                <c:pt idx="5">
                  <c:v>0</c:v>
                </c:pt>
                <c:pt idx="6">
                  <c:v>0</c:v>
                </c:pt>
                <c:pt idx="7">
                  <c:v>0.52520999999999951</c:v>
                </c:pt>
                <c:pt idx="8">
                  <c:v>0</c:v>
                </c:pt>
                <c:pt idx="9">
                  <c:v>0.13071900000000045</c:v>
                </c:pt>
                <c:pt idx="10">
                  <c:v>0</c:v>
                </c:pt>
                <c:pt idx="11">
                  <c:v>0.22123899999999999</c:v>
                </c:pt>
                <c:pt idx="12">
                  <c:v>0.20202000000000001</c:v>
                </c:pt>
                <c:pt idx="13">
                  <c:v>0.437637</c:v>
                </c:pt>
                <c:pt idx="14">
                  <c:v>0</c:v>
                </c:pt>
                <c:pt idx="15">
                  <c:v>12.9252</c:v>
                </c:pt>
                <c:pt idx="16">
                  <c:v>0.52585499999999996</c:v>
                </c:pt>
                <c:pt idx="17">
                  <c:v>0.44365600000000005</c:v>
                </c:pt>
                <c:pt idx="18">
                  <c:v>0.134771</c:v>
                </c:pt>
                <c:pt idx="19">
                  <c:v>0.64433000000000062</c:v>
                </c:pt>
                <c:pt idx="20">
                  <c:v>0.11325</c:v>
                </c:pt>
                <c:pt idx="21">
                  <c:v>0.47675800000000002</c:v>
                </c:pt>
                <c:pt idx="22">
                  <c:v>0.224888</c:v>
                </c:pt>
                <c:pt idx="23">
                  <c:v>5.5137799999999997</c:v>
                </c:pt>
                <c:pt idx="24">
                  <c:v>2.356409999999987</c:v>
                </c:pt>
                <c:pt idx="25">
                  <c:v>0.60120200000000001</c:v>
                </c:pt>
                <c:pt idx="26">
                  <c:v>0.25728999999999996</c:v>
                </c:pt>
                <c:pt idx="27">
                  <c:v>3.3333300000000001</c:v>
                </c:pt>
                <c:pt idx="28">
                  <c:v>2.9187799999999977</c:v>
                </c:pt>
                <c:pt idx="29">
                  <c:v>0</c:v>
                </c:pt>
                <c:pt idx="30">
                  <c:v>0.32894700000000032</c:v>
                </c:pt>
                <c:pt idx="31">
                  <c:v>4.0904199999999955</c:v>
                </c:pt>
                <c:pt idx="32">
                  <c:v>1.45695</c:v>
                </c:pt>
                <c:pt idx="33">
                  <c:v>0</c:v>
                </c:pt>
                <c:pt idx="34">
                  <c:v>0</c:v>
                </c:pt>
                <c:pt idx="35">
                  <c:v>3.8031299999999999</c:v>
                </c:pt>
                <c:pt idx="36">
                  <c:v>3.1351399999999998</c:v>
                </c:pt>
                <c:pt idx="37">
                  <c:v>0</c:v>
                </c:pt>
                <c:pt idx="38">
                  <c:v>0.12121200000000019</c:v>
                </c:pt>
                <c:pt idx="39">
                  <c:v>0.34802800000000095</c:v>
                </c:pt>
                <c:pt idx="40">
                  <c:v>0.8526190000000019</c:v>
                </c:pt>
                <c:pt idx="41">
                  <c:v>0</c:v>
                </c:pt>
                <c:pt idx="42">
                  <c:v>9.5877300000000068E-2</c:v>
                </c:pt>
                <c:pt idx="43">
                  <c:v>0.56737599999999999</c:v>
                </c:pt>
                <c:pt idx="44">
                  <c:v>0.55493899999999996</c:v>
                </c:pt>
                <c:pt idx="45">
                  <c:v>0.21299300000000068</c:v>
                </c:pt>
                <c:pt idx="46">
                  <c:v>0.11236</c:v>
                </c:pt>
                <c:pt idx="47">
                  <c:v>0.42735000000000095</c:v>
                </c:pt>
                <c:pt idx="48">
                  <c:v>0.24660899999999999</c:v>
                </c:pt>
                <c:pt idx="49">
                  <c:v>0.24906600000000054</c:v>
                </c:pt>
                <c:pt idx="50">
                  <c:v>0.22271700000000041</c:v>
                </c:pt>
                <c:pt idx="51">
                  <c:v>2.0768399999999967</c:v>
                </c:pt>
                <c:pt idx="52">
                  <c:v>2.3114399999999931</c:v>
                </c:pt>
                <c:pt idx="53">
                  <c:v>0.46168100000000001</c:v>
                </c:pt>
                <c:pt idx="54">
                  <c:v>0</c:v>
                </c:pt>
                <c:pt idx="55">
                  <c:v>1.3986000000000001</c:v>
                </c:pt>
                <c:pt idx="56">
                  <c:v>0.14662800000000001</c:v>
                </c:pt>
                <c:pt idx="57">
                  <c:v>0</c:v>
                </c:pt>
                <c:pt idx="58">
                  <c:v>0.63775500000000263</c:v>
                </c:pt>
                <c:pt idx="59">
                  <c:v>2.3883700000000001</c:v>
                </c:pt>
                <c:pt idx="60">
                  <c:v>3.0487799999999998</c:v>
                </c:pt>
                <c:pt idx="61">
                  <c:v>0.45523499999999995</c:v>
                </c:pt>
                <c:pt idx="62">
                  <c:v>0</c:v>
                </c:pt>
                <c:pt idx="63">
                  <c:v>0.13003899999999999</c:v>
                </c:pt>
              </c:numCache>
            </c:numRef>
          </c:val>
        </c:ser>
        <c:ser>
          <c:idx val="15"/>
          <c:order val="15"/>
          <c:tx>
            <c:strRef>
              <c:f>omnetpp!$A$17</c:f>
              <c:strCache>
                <c:ptCount val="1"/>
                <c:pt idx="0">
                  <c:v>Line 15</c:v>
                </c:pt>
              </c:strCache>
            </c:strRef>
          </c:tx>
          <c:cat>
            <c:strRef>
              <c:f>omnetpp!$B$1:$BM$1</c:f>
              <c:strCache>
                <c:ptCount val="64"/>
                <c:pt idx="0">
                  <c:v>Line 0</c:v>
                </c:pt>
                <c:pt idx="1">
                  <c:v>Line 1</c:v>
                </c:pt>
                <c:pt idx="2">
                  <c:v>Line 2</c:v>
                </c:pt>
                <c:pt idx="3">
                  <c:v>Line 3</c:v>
                </c:pt>
                <c:pt idx="4">
                  <c:v>Line 4</c:v>
                </c:pt>
                <c:pt idx="5">
                  <c:v>Line 5</c:v>
                </c:pt>
                <c:pt idx="6">
                  <c:v>Line 6</c:v>
                </c:pt>
                <c:pt idx="7">
                  <c:v>Line 7</c:v>
                </c:pt>
                <c:pt idx="8">
                  <c:v>Line 8</c:v>
                </c:pt>
                <c:pt idx="9">
                  <c:v>Line 9</c:v>
                </c:pt>
                <c:pt idx="10">
                  <c:v>Line 10</c:v>
                </c:pt>
                <c:pt idx="11">
                  <c:v>Line 11</c:v>
                </c:pt>
                <c:pt idx="12">
                  <c:v>Line 12</c:v>
                </c:pt>
                <c:pt idx="13">
                  <c:v>Line 13</c:v>
                </c:pt>
                <c:pt idx="14">
                  <c:v>Line 14</c:v>
                </c:pt>
                <c:pt idx="15">
                  <c:v>Line 15</c:v>
                </c:pt>
                <c:pt idx="16">
                  <c:v>Line 16</c:v>
                </c:pt>
                <c:pt idx="17">
                  <c:v>Line 17</c:v>
                </c:pt>
                <c:pt idx="18">
                  <c:v>Line 18</c:v>
                </c:pt>
                <c:pt idx="19">
                  <c:v>Line 19</c:v>
                </c:pt>
                <c:pt idx="20">
                  <c:v>Line 20</c:v>
                </c:pt>
                <c:pt idx="21">
                  <c:v>Line 21</c:v>
                </c:pt>
                <c:pt idx="22">
                  <c:v>Line 22</c:v>
                </c:pt>
                <c:pt idx="23">
                  <c:v>Line 23</c:v>
                </c:pt>
                <c:pt idx="24">
                  <c:v>Line 24</c:v>
                </c:pt>
                <c:pt idx="25">
                  <c:v>Line 25</c:v>
                </c:pt>
                <c:pt idx="26">
                  <c:v>Line 26</c:v>
                </c:pt>
                <c:pt idx="27">
                  <c:v>Line 27</c:v>
                </c:pt>
                <c:pt idx="28">
                  <c:v>Line 28</c:v>
                </c:pt>
                <c:pt idx="29">
                  <c:v>Line 29</c:v>
                </c:pt>
                <c:pt idx="30">
                  <c:v>Line 30</c:v>
                </c:pt>
                <c:pt idx="31">
                  <c:v>Line 31</c:v>
                </c:pt>
                <c:pt idx="32">
                  <c:v>Line 32</c:v>
                </c:pt>
                <c:pt idx="33">
                  <c:v>Line 33</c:v>
                </c:pt>
                <c:pt idx="34">
                  <c:v>Line 34</c:v>
                </c:pt>
                <c:pt idx="35">
                  <c:v>Line 35</c:v>
                </c:pt>
                <c:pt idx="36">
                  <c:v>Line 36</c:v>
                </c:pt>
                <c:pt idx="37">
                  <c:v>Line 37</c:v>
                </c:pt>
                <c:pt idx="38">
                  <c:v>Line 38</c:v>
                </c:pt>
                <c:pt idx="39">
                  <c:v>Line 39</c:v>
                </c:pt>
                <c:pt idx="40">
                  <c:v>Line 40</c:v>
                </c:pt>
                <c:pt idx="41">
                  <c:v>Line 41</c:v>
                </c:pt>
                <c:pt idx="42">
                  <c:v>Line 42</c:v>
                </c:pt>
                <c:pt idx="43">
                  <c:v>Line 43</c:v>
                </c:pt>
                <c:pt idx="44">
                  <c:v>Line 44</c:v>
                </c:pt>
                <c:pt idx="45">
                  <c:v>Line 45</c:v>
                </c:pt>
                <c:pt idx="46">
                  <c:v>Line 46</c:v>
                </c:pt>
                <c:pt idx="47">
                  <c:v>Line 47</c:v>
                </c:pt>
                <c:pt idx="48">
                  <c:v>Line 48</c:v>
                </c:pt>
                <c:pt idx="49">
                  <c:v>Line 49</c:v>
                </c:pt>
                <c:pt idx="50">
                  <c:v>Line 50</c:v>
                </c:pt>
                <c:pt idx="51">
                  <c:v>Line 51</c:v>
                </c:pt>
                <c:pt idx="52">
                  <c:v>Line 52</c:v>
                </c:pt>
                <c:pt idx="53">
                  <c:v>Line 53</c:v>
                </c:pt>
                <c:pt idx="54">
                  <c:v>Line 54</c:v>
                </c:pt>
                <c:pt idx="55">
                  <c:v>Line 55</c:v>
                </c:pt>
                <c:pt idx="56">
                  <c:v>Line 56</c:v>
                </c:pt>
                <c:pt idx="57">
                  <c:v>Line 57</c:v>
                </c:pt>
                <c:pt idx="58">
                  <c:v>Line 58</c:v>
                </c:pt>
                <c:pt idx="59">
                  <c:v>Line 59</c:v>
                </c:pt>
                <c:pt idx="60">
                  <c:v>Line 60</c:v>
                </c:pt>
                <c:pt idx="61">
                  <c:v>Line 61</c:v>
                </c:pt>
                <c:pt idx="62">
                  <c:v>Line 62</c:v>
                </c:pt>
                <c:pt idx="63">
                  <c:v>Line 63</c:v>
                </c:pt>
              </c:strCache>
            </c:strRef>
          </c:cat>
          <c:val>
            <c:numRef>
              <c:f>omnetpp!$B$17:$BM$17</c:f>
              <c:numCache>
                <c:formatCode>General</c:formatCode>
                <c:ptCount val="64"/>
                <c:pt idx="0">
                  <c:v>0.24154600000000057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0.112486</c:v>
                </c:pt>
                <c:pt idx="5">
                  <c:v>0</c:v>
                </c:pt>
                <c:pt idx="6">
                  <c:v>0.133156</c:v>
                </c:pt>
                <c:pt idx="7">
                  <c:v>0.94537800000000005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0.21881800000000057</c:v>
                </c:pt>
                <c:pt idx="14">
                  <c:v>1.0752699999999966</c:v>
                </c:pt>
                <c:pt idx="15">
                  <c:v>0</c:v>
                </c:pt>
                <c:pt idx="16">
                  <c:v>9.4653800000000068</c:v>
                </c:pt>
                <c:pt idx="17">
                  <c:v>0.6211179999999995</c:v>
                </c:pt>
                <c:pt idx="18">
                  <c:v>0</c:v>
                </c:pt>
                <c:pt idx="19">
                  <c:v>0.25773199999999996</c:v>
                </c:pt>
                <c:pt idx="20">
                  <c:v>0.5662509999999995</c:v>
                </c:pt>
                <c:pt idx="21">
                  <c:v>0.35756900000000008</c:v>
                </c:pt>
                <c:pt idx="22">
                  <c:v>0.224888</c:v>
                </c:pt>
                <c:pt idx="23">
                  <c:v>0.50125299999999773</c:v>
                </c:pt>
                <c:pt idx="24">
                  <c:v>5.0073600000000003</c:v>
                </c:pt>
                <c:pt idx="25">
                  <c:v>2.0040100000000001</c:v>
                </c:pt>
                <c:pt idx="26">
                  <c:v>0.343053</c:v>
                </c:pt>
                <c:pt idx="27">
                  <c:v>0.27777800000000002</c:v>
                </c:pt>
                <c:pt idx="28">
                  <c:v>2.5380699999999967</c:v>
                </c:pt>
                <c:pt idx="29">
                  <c:v>3.2967</c:v>
                </c:pt>
                <c:pt idx="30">
                  <c:v>0.10964900000000002</c:v>
                </c:pt>
                <c:pt idx="31">
                  <c:v>0.10764300000000021</c:v>
                </c:pt>
                <c:pt idx="32">
                  <c:v>6.2251699999999985</c:v>
                </c:pt>
                <c:pt idx="33">
                  <c:v>0.86633700000000002</c:v>
                </c:pt>
                <c:pt idx="34">
                  <c:v>0.12903200000000001</c:v>
                </c:pt>
                <c:pt idx="35">
                  <c:v>0.22371400000000041</c:v>
                </c:pt>
                <c:pt idx="36">
                  <c:v>3.8918899999999925</c:v>
                </c:pt>
                <c:pt idx="37">
                  <c:v>2.3407</c:v>
                </c:pt>
                <c:pt idx="38">
                  <c:v>0.12121200000000019</c:v>
                </c:pt>
                <c:pt idx="39">
                  <c:v>0</c:v>
                </c:pt>
                <c:pt idx="40">
                  <c:v>0.48721100000000001</c:v>
                </c:pt>
                <c:pt idx="41">
                  <c:v>0.82840199999999997</c:v>
                </c:pt>
                <c:pt idx="42">
                  <c:v>0</c:v>
                </c:pt>
                <c:pt idx="43">
                  <c:v>0</c:v>
                </c:pt>
                <c:pt idx="44">
                  <c:v>0.44395100000000004</c:v>
                </c:pt>
                <c:pt idx="45">
                  <c:v>0.95846599999999949</c:v>
                </c:pt>
                <c:pt idx="46">
                  <c:v>0.22471900000000045</c:v>
                </c:pt>
                <c:pt idx="47">
                  <c:v>0.14245000000000024</c:v>
                </c:pt>
                <c:pt idx="48">
                  <c:v>0.86313200000000001</c:v>
                </c:pt>
                <c:pt idx="49">
                  <c:v>0.12453300000000023</c:v>
                </c:pt>
                <c:pt idx="50">
                  <c:v>0.11135899999999958</c:v>
                </c:pt>
                <c:pt idx="51">
                  <c:v>0.103842</c:v>
                </c:pt>
                <c:pt idx="52">
                  <c:v>3.1630199999999999</c:v>
                </c:pt>
                <c:pt idx="53">
                  <c:v>3.3241000000000001</c:v>
                </c:pt>
                <c:pt idx="54">
                  <c:v>0.14450900000000041</c:v>
                </c:pt>
                <c:pt idx="55">
                  <c:v>0</c:v>
                </c:pt>
                <c:pt idx="56">
                  <c:v>1.17302</c:v>
                </c:pt>
                <c:pt idx="57">
                  <c:v>0.11312200000000019</c:v>
                </c:pt>
                <c:pt idx="58">
                  <c:v>0</c:v>
                </c:pt>
                <c:pt idx="59">
                  <c:v>0.41536900000000032</c:v>
                </c:pt>
                <c:pt idx="60">
                  <c:v>3.5061</c:v>
                </c:pt>
                <c:pt idx="61">
                  <c:v>2.7314099999999977</c:v>
                </c:pt>
                <c:pt idx="62">
                  <c:v>0.37546900000000083</c:v>
                </c:pt>
                <c:pt idx="63">
                  <c:v>0.13003899999999999</c:v>
                </c:pt>
              </c:numCache>
            </c:numRef>
          </c:val>
        </c:ser>
        <c:ser>
          <c:idx val="16"/>
          <c:order val="16"/>
          <c:tx>
            <c:strRef>
              <c:f>omnetpp!$A$18</c:f>
              <c:strCache>
                <c:ptCount val="1"/>
                <c:pt idx="0">
                  <c:v>Line 16</c:v>
                </c:pt>
              </c:strCache>
            </c:strRef>
          </c:tx>
          <c:cat>
            <c:strRef>
              <c:f>omnetpp!$B$1:$BM$1</c:f>
              <c:strCache>
                <c:ptCount val="64"/>
                <c:pt idx="0">
                  <c:v>Line 0</c:v>
                </c:pt>
                <c:pt idx="1">
                  <c:v>Line 1</c:v>
                </c:pt>
                <c:pt idx="2">
                  <c:v>Line 2</c:v>
                </c:pt>
                <c:pt idx="3">
                  <c:v>Line 3</c:v>
                </c:pt>
                <c:pt idx="4">
                  <c:v>Line 4</c:v>
                </c:pt>
                <c:pt idx="5">
                  <c:v>Line 5</c:v>
                </c:pt>
                <c:pt idx="6">
                  <c:v>Line 6</c:v>
                </c:pt>
                <c:pt idx="7">
                  <c:v>Line 7</c:v>
                </c:pt>
                <c:pt idx="8">
                  <c:v>Line 8</c:v>
                </c:pt>
                <c:pt idx="9">
                  <c:v>Line 9</c:v>
                </c:pt>
                <c:pt idx="10">
                  <c:v>Line 10</c:v>
                </c:pt>
                <c:pt idx="11">
                  <c:v>Line 11</c:v>
                </c:pt>
                <c:pt idx="12">
                  <c:v>Line 12</c:v>
                </c:pt>
                <c:pt idx="13">
                  <c:v>Line 13</c:v>
                </c:pt>
                <c:pt idx="14">
                  <c:v>Line 14</c:v>
                </c:pt>
                <c:pt idx="15">
                  <c:v>Line 15</c:v>
                </c:pt>
                <c:pt idx="16">
                  <c:v>Line 16</c:v>
                </c:pt>
                <c:pt idx="17">
                  <c:v>Line 17</c:v>
                </c:pt>
                <c:pt idx="18">
                  <c:v>Line 18</c:v>
                </c:pt>
                <c:pt idx="19">
                  <c:v>Line 19</c:v>
                </c:pt>
                <c:pt idx="20">
                  <c:v>Line 20</c:v>
                </c:pt>
                <c:pt idx="21">
                  <c:v>Line 21</c:v>
                </c:pt>
                <c:pt idx="22">
                  <c:v>Line 22</c:v>
                </c:pt>
                <c:pt idx="23">
                  <c:v>Line 23</c:v>
                </c:pt>
                <c:pt idx="24">
                  <c:v>Line 24</c:v>
                </c:pt>
                <c:pt idx="25">
                  <c:v>Line 25</c:v>
                </c:pt>
                <c:pt idx="26">
                  <c:v>Line 26</c:v>
                </c:pt>
                <c:pt idx="27">
                  <c:v>Line 27</c:v>
                </c:pt>
                <c:pt idx="28">
                  <c:v>Line 28</c:v>
                </c:pt>
                <c:pt idx="29">
                  <c:v>Line 29</c:v>
                </c:pt>
                <c:pt idx="30">
                  <c:v>Line 30</c:v>
                </c:pt>
                <c:pt idx="31">
                  <c:v>Line 31</c:v>
                </c:pt>
                <c:pt idx="32">
                  <c:v>Line 32</c:v>
                </c:pt>
                <c:pt idx="33">
                  <c:v>Line 33</c:v>
                </c:pt>
                <c:pt idx="34">
                  <c:v>Line 34</c:v>
                </c:pt>
                <c:pt idx="35">
                  <c:v>Line 35</c:v>
                </c:pt>
                <c:pt idx="36">
                  <c:v>Line 36</c:v>
                </c:pt>
                <c:pt idx="37">
                  <c:v>Line 37</c:v>
                </c:pt>
                <c:pt idx="38">
                  <c:v>Line 38</c:v>
                </c:pt>
                <c:pt idx="39">
                  <c:v>Line 39</c:v>
                </c:pt>
                <c:pt idx="40">
                  <c:v>Line 40</c:v>
                </c:pt>
                <c:pt idx="41">
                  <c:v>Line 41</c:v>
                </c:pt>
                <c:pt idx="42">
                  <c:v>Line 42</c:v>
                </c:pt>
                <c:pt idx="43">
                  <c:v>Line 43</c:v>
                </c:pt>
                <c:pt idx="44">
                  <c:v>Line 44</c:v>
                </c:pt>
                <c:pt idx="45">
                  <c:v>Line 45</c:v>
                </c:pt>
                <c:pt idx="46">
                  <c:v>Line 46</c:v>
                </c:pt>
                <c:pt idx="47">
                  <c:v>Line 47</c:v>
                </c:pt>
                <c:pt idx="48">
                  <c:v>Line 48</c:v>
                </c:pt>
                <c:pt idx="49">
                  <c:v>Line 49</c:v>
                </c:pt>
                <c:pt idx="50">
                  <c:v>Line 50</c:v>
                </c:pt>
                <c:pt idx="51">
                  <c:v>Line 51</c:v>
                </c:pt>
                <c:pt idx="52">
                  <c:v>Line 52</c:v>
                </c:pt>
                <c:pt idx="53">
                  <c:v>Line 53</c:v>
                </c:pt>
                <c:pt idx="54">
                  <c:v>Line 54</c:v>
                </c:pt>
                <c:pt idx="55">
                  <c:v>Line 55</c:v>
                </c:pt>
                <c:pt idx="56">
                  <c:v>Line 56</c:v>
                </c:pt>
                <c:pt idx="57">
                  <c:v>Line 57</c:v>
                </c:pt>
                <c:pt idx="58">
                  <c:v>Line 58</c:v>
                </c:pt>
                <c:pt idx="59">
                  <c:v>Line 59</c:v>
                </c:pt>
                <c:pt idx="60">
                  <c:v>Line 60</c:v>
                </c:pt>
                <c:pt idx="61">
                  <c:v>Line 61</c:v>
                </c:pt>
                <c:pt idx="62">
                  <c:v>Line 62</c:v>
                </c:pt>
                <c:pt idx="63">
                  <c:v>Line 63</c:v>
                </c:pt>
              </c:strCache>
            </c:strRef>
          </c:cat>
          <c:val>
            <c:numRef>
              <c:f>omnetpp!$B$18:$BM$18</c:f>
              <c:numCache>
                <c:formatCode>General</c:formatCode>
                <c:ptCount val="64"/>
                <c:pt idx="0">
                  <c:v>0.12077300000000024</c:v>
                </c:pt>
                <c:pt idx="1">
                  <c:v>0</c:v>
                </c:pt>
                <c:pt idx="2">
                  <c:v>0</c:v>
                </c:pt>
                <c:pt idx="3">
                  <c:v>8.8183400000000023E-2</c:v>
                </c:pt>
                <c:pt idx="4">
                  <c:v>0</c:v>
                </c:pt>
                <c:pt idx="5">
                  <c:v>0</c:v>
                </c:pt>
                <c:pt idx="6">
                  <c:v>0.26631200000000038</c:v>
                </c:pt>
                <c:pt idx="7">
                  <c:v>0</c:v>
                </c:pt>
                <c:pt idx="8">
                  <c:v>0</c:v>
                </c:pt>
                <c:pt idx="9">
                  <c:v>0.39215700000000031</c:v>
                </c:pt>
                <c:pt idx="10">
                  <c:v>0.30627900000000002</c:v>
                </c:pt>
                <c:pt idx="11">
                  <c:v>0</c:v>
                </c:pt>
                <c:pt idx="12">
                  <c:v>0.20202000000000001</c:v>
                </c:pt>
                <c:pt idx="13">
                  <c:v>0.437637</c:v>
                </c:pt>
                <c:pt idx="14">
                  <c:v>0.23894900000000074</c:v>
                </c:pt>
                <c:pt idx="15">
                  <c:v>0.68027199999999999</c:v>
                </c:pt>
                <c:pt idx="16">
                  <c:v>0</c:v>
                </c:pt>
                <c:pt idx="17">
                  <c:v>10.115400000000006</c:v>
                </c:pt>
                <c:pt idx="18">
                  <c:v>0.80862500000000215</c:v>
                </c:pt>
                <c:pt idx="19">
                  <c:v>0.77319600000000166</c:v>
                </c:pt>
                <c:pt idx="20">
                  <c:v>0.22650100000000001</c:v>
                </c:pt>
                <c:pt idx="21">
                  <c:v>0.35756900000000008</c:v>
                </c:pt>
                <c:pt idx="22">
                  <c:v>0.14992500000000045</c:v>
                </c:pt>
                <c:pt idx="23">
                  <c:v>0.75188000000000166</c:v>
                </c:pt>
                <c:pt idx="24">
                  <c:v>0.14727499999999999</c:v>
                </c:pt>
                <c:pt idx="25">
                  <c:v>4.7094199999999997</c:v>
                </c:pt>
                <c:pt idx="26">
                  <c:v>2.3156099999999897</c:v>
                </c:pt>
                <c:pt idx="27">
                  <c:v>1.6666700000000001</c:v>
                </c:pt>
                <c:pt idx="28">
                  <c:v>0.12690399999999999</c:v>
                </c:pt>
                <c:pt idx="29">
                  <c:v>3.9560399999999967</c:v>
                </c:pt>
                <c:pt idx="30">
                  <c:v>4.2763200000000134</c:v>
                </c:pt>
                <c:pt idx="31">
                  <c:v>0</c:v>
                </c:pt>
                <c:pt idx="32">
                  <c:v>0.13245000000000001</c:v>
                </c:pt>
                <c:pt idx="33">
                  <c:v>7.1782199999999996</c:v>
                </c:pt>
                <c:pt idx="34">
                  <c:v>0.77419400000000216</c:v>
                </c:pt>
                <c:pt idx="35">
                  <c:v>0</c:v>
                </c:pt>
                <c:pt idx="36">
                  <c:v>0.10810800000000002</c:v>
                </c:pt>
                <c:pt idx="37">
                  <c:v>2.9908999999999977</c:v>
                </c:pt>
                <c:pt idx="38">
                  <c:v>2.90909</c:v>
                </c:pt>
                <c:pt idx="39">
                  <c:v>0.34802800000000095</c:v>
                </c:pt>
                <c:pt idx="40">
                  <c:v>2.3142499999999893</c:v>
                </c:pt>
                <c:pt idx="41">
                  <c:v>0.71005900000000166</c:v>
                </c:pt>
                <c:pt idx="42">
                  <c:v>0.38350900000000032</c:v>
                </c:pt>
                <c:pt idx="43">
                  <c:v>0.14184400000000041</c:v>
                </c:pt>
                <c:pt idx="44">
                  <c:v>0.11098799999999964</c:v>
                </c:pt>
                <c:pt idx="45">
                  <c:v>0.42598500000000084</c:v>
                </c:pt>
                <c:pt idx="46">
                  <c:v>1.0112399999999964</c:v>
                </c:pt>
                <c:pt idx="47">
                  <c:v>0</c:v>
                </c:pt>
                <c:pt idx="48">
                  <c:v>0</c:v>
                </c:pt>
                <c:pt idx="49">
                  <c:v>0.99626399999999748</c:v>
                </c:pt>
                <c:pt idx="50">
                  <c:v>0.33407600000000143</c:v>
                </c:pt>
                <c:pt idx="51">
                  <c:v>0</c:v>
                </c:pt>
                <c:pt idx="52">
                  <c:v>0.12165500000000012</c:v>
                </c:pt>
                <c:pt idx="53">
                  <c:v>2.2160699999999967</c:v>
                </c:pt>
                <c:pt idx="54">
                  <c:v>5.3468200000000001</c:v>
                </c:pt>
                <c:pt idx="55">
                  <c:v>0.41958000000000095</c:v>
                </c:pt>
                <c:pt idx="56">
                  <c:v>0.43988300000000108</c:v>
                </c:pt>
                <c:pt idx="57">
                  <c:v>1.8099499999999966</c:v>
                </c:pt>
                <c:pt idx="58">
                  <c:v>0.38265300000000002</c:v>
                </c:pt>
                <c:pt idx="59">
                  <c:v>0.103842</c:v>
                </c:pt>
                <c:pt idx="60">
                  <c:v>0.9146339999999995</c:v>
                </c:pt>
                <c:pt idx="61">
                  <c:v>2.8831600000000002</c:v>
                </c:pt>
                <c:pt idx="62">
                  <c:v>3.3792199999999926</c:v>
                </c:pt>
                <c:pt idx="63">
                  <c:v>0.13003899999999999</c:v>
                </c:pt>
              </c:numCache>
            </c:numRef>
          </c:val>
        </c:ser>
        <c:ser>
          <c:idx val="17"/>
          <c:order val="17"/>
          <c:tx>
            <c:strRef>
              <c:f>omnetpp!$A$19</c:f>
              <c:strCache>
                <c:ptCount val="1"/>
                <c:pt idx="0">
                  <c:v>Line 17</c:v>
                </c:pt>
              </c:strCache>
            </c:strRef>
          </c:tx>
          <c:cat>
            <c:strRef>
              <c:f>omnetpp!$B$1:$BM$1</c:f>
              <c:strCache>
                <c:ptCount val="64"/>
                <c:pt idx="0">
                  <c:v>Line 0</c:v>
                </c:pt>
                <c:pt idx="1">
                  <c:v>Line 1</c:v>
                </c:pt>
                <c:pt idx="2">
                  <c:v>Line 2</c:v>
                </c:pt>
                <c:pt idx="3">
                  <c:v>Line 3</c:v>
                </c:pt>
                <c:pt idx="4">
                  <c:v>Line 4</c:v>
                </c:pt>
                <c:pt idx="5">
                  <c:v>Line 5</c:v>
                </c:pt>
                <c:pt idx="6">
                  <c:v>Line 6</c:v>
                </c:pt>
                <c:pt idx="7">
                  <c:v>Line 7</c:v>
                </c:pt>
                <c:pt idx="8">
                  <c:v>Line 8</c:v>
                </c:pt>
                <c:pt idx="9">
                  <c:v>Line 9</c:v>
                </c:pt>
                <c:pt idx="10">
                  <c:v>Line 10</c:v>
                </c:pt>
                <c:pt idx="11">
                  <c:v>Line 11</c:v>
                </c:pt>
                <c:pt idx="12">
                  <c:v>Line 12</c:v>
                </c:pt>
                <c:pt idx="13">
                  <c:v>Line 13</c:v>
                </c:pt>
                <c:pt idx="14">
                  <c:v>Line 14</c:v>
                </c:pt>
                <c:pt idx="15">
                  <c:v>Line 15</c:v>
                </c:pt>
                <c:pt idx="16">
                  <c:v>Line 16</c:v>
                </c:pt>
                <c:pt idx="17">
                  <c:v>Line 17</c:v>
                </c:pt>
                <c:pt idx="18">
                  <c:v>Line 18</c:v>
                </c:pt>
                <c:pt idx="19">
                  <c:v>Line 19</c:v>
                </c:pt>
                <c:pt idx="20">
                  <c:v>Line 20</c:v>
                </c:pt>
                <c:pt idx="21">
                  <c:v>Line 21</c:v>
                </c:pt>
                <c:pt idx="22">
                  <c:v>Line 22</c:v>
                </c:pt>
                <c:pt idx="23">
                  <c:v>Line 23</c:v>
                </c:pt>
                <c:pt idx="24">
                  <c:v>Line 24</c:v>
                </c:pt>
                <c:pt idx="25">
                  <c:v>Line 25</c:v>
                </c:pt>
                <c:pt idx="26">
                  <c:v>Line 26</c:v>
                </c:pt>
                <c:pt idx="27">
                  <c:v>Line 27</c:v>
                </c:pt>
                <c:pt idx="28">
                  <c:v>Line 28</c:v>
                </c:pt>
                <c:pt idx="29">
                  <c:v>Line 29</c:v>
                </c:pt>
                <c:pt idx="30">
                  <c:v>Line 30</c:v>
                </c:pt>
                <c:pt idx="31">
                  <c:v>Line 31</c:v>
                </c:pt>
                <c:pt idx="32">
                  <c:v>Line 32</c:v>
                </c:pt>
                <c:pt idx="33">
                  <c:v>Line 33</c:v>
                </c:pt>
                <c:pt idx="34">
                  <c:v>Line 34</c:v>
                </c:pt>
                <c:pt idx="35">
                  <c:v>Line 35</c:v>
                </c:pt>
                <c:pt idx="36">
                  <c:v>Line 36</c:v>
                </c:pt>
                <c:pt idx="37">
                  <c:v>Line 37</c:v>
                </c:pt>
                <c:pt idx="38">
                  <c:v>Line 38</c:v>
                </c:pt>
                <c:pt idx="39">
                  <c:v>Line 39</c:v>
                </c:pt>
                <c:pt idx="40">
                  <c:v>Line 40</c:v>
                </c:pt>
                <c:pt idx="41">
                  <c:v>Line 41</c:v>
                </c:pt>
                <c:pt idx="42">
                  <c:v>Line 42</c:v>
                </c:pt>
                <c:pt idx="43">
                  <c:v>Line 43</c:v>
                </c:pt>
                <c:pt idx="44">
                  <c:v>Line 44</c:v>
                </c:pt>
                <c:pt idx="45">
                  <c:v>Line 45</c:v>
                </c:pt>
                <c:pt idx="46">
                  <c:v>Line 46</c:v>
                </c:pt>
                <c:pt idx="47">
                  <c:v>Line 47</c:v>
                </c:pt>
                <c:pt idx="48">
                  <c:v>Line 48</c:v>
                </c:pt>
                <c:pt idx="49">
                  <c:v>Line 49</c:v>
                </c:pt>
                <c:pt idx="50">
                  <c:v>Line 50</c:v>
                </c:pt>
                <c:pt idx="51">
                  <c:v>Line 51</c:v>
                </c:pt>
                <c:pt idx="52">
                  <c:v>Line 52</c:v>
                </c:pt>
                <c:pt idx="53">
                  <c:v>Line 53</c:v>
                </c:pt>
                <c:pt idx="54">
                  <c:v>Line 54</c:v>
                </c:pt>
                <c:pt idx="55">
                  <c:v>Line 55</c:v>
                </c:pt>
                <c:pt idx="56">
                  <c:v>Line 56</c:v>
                </c:pt>
                <c:pt idx="57">
                  <c:v>Line 57</c:v>
                </c:pt>
                <c:pt idx="58">
                  <c:v>Line 58</c:v>
                </c:pt>
                <c:pt idx="59">
                  <c:v>Line 59</c:v>
                </c:pt>
                <c:pt idx="60">
                  <c:v>Line 60</c:v>
                </c:pt>
                <c:pt idx="61">
                  <c:v>Line 61</c:v>
                </c:pt>
                <c:pt idx="62">
                  <c:v>Line 62</c:v>
                </c:pt>
                <c:pt idx="63">
                  <c:v>Line 63</c:v>
                </c:pt>
              </c:strCache>
            </c:strRef>
          </c:cat>
          <c:val>
            <c:numRef>
              <c:f>omnetpp!$B$19:$BM$19</c:f>
              <c:numCache>
                <c:formatCode>General</c:formatCode>
                <c:ptCount val="64"/>
                <c:pt idx="0">
                  <c:v>0</c:v>
                </c:pt>
                <c:pt idx="1">
                  <c:v>0.24301300000000051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0.133156</c:v>
                </c:pt>
                <c:pt idx="7">
                  <c:v>0.10504200000000002</c:v>
                </c:pt>
                <c:pt idx="8">
                  <c:v>1.1764699999999999</c:v>
                </c:pt>
                <c:pt idx="9">
                  <c:v>0.9150329999999981</c:v>
                </c:pt>
                <c:pt idx="10">
                  <c:v>0.15313900000000041</c:v>
                </c:pt>
                <c:pt idx="11">
                  <c:v>0</c:v>
                </c:pt>
                <c:pt idx="12">
                  <c:v>0.30303000000000002</c:v>
                </c:pt>
                <c:pt idx="13">
                  <c:v>0</c:v>
                </c:pt>
                <c:pt idx="14">
                  <c:v>0</c:v>
                </c:pt>
                <c:pt idx="15">
                  <c:v>0.34013600000000005</c:v>
                </c:pt>
                <c:pt idx="16">
                  <c:v>1.5775599999999999</c:v>
                </c:pt>
                <c:pt idx="17">
                  <c:v>0</c:v>
                </c:pt>
                <c:pt idx="18">
                  <c:v>13.746600000000001</c:v>
                </c:pt>
                <c:pt idx="19">
                  <c:v>0.64433000000000062</c:v>
                </c:pt>
                <c:pt idx="20">
                  <c:v>0</c:v>
                </c:pt>
                <c:pt idx="21">
                  <c:v>0</c:v>
                </c:pt>
                <c:pt idx="22">
                  <c:v>0.224888</c:v>
                </c:pt>
                <c:pt idx="23">
                  <c:v>0</c:v>
                </c:pt>
                <c:pt idx="24">
                  <c:v>0.29455100000000001</c:v>
                </c:pt>
                <c:pt idx="25">
                  <c:v>3.6072099999999998</c:v>
                </c:pt>
                <c:pt idx="26">
                  <c:v>3.6020599999999967</c:v>
                </c:pt>
                <c:pt idx="27">
                  <c:v>3.88889</c:v>
                </c:pt>
                <c:pt idx="28">
                  <c:v>0.63451800000000003</c:v>
                </c:pt>
                <c:pt idx="29">
                  <c:v>0.32967000000000107</c:v>
                </c:pt>
                <c:pt idx="30">
                  <c:v>3.2894700000000001</c:v>
                </c:pt>
                <c:pt idx="31">
                  <c:v>2.1528499999999893</c:v>
                </c:pt>
                <c:pt idx="32">
                  <c:v>0.13245000000000001</c:v>
                </c:pt>
                <c:pt idx="33">
                  <c:v>0.12376200000000033</c:v>
                </c:pt>
                <c:pt idx="34">
                  <c:v>8.1290300000000002</c:v>
                </c:pt>
                <c:pt idx="35">
                  <c:v>0.559284</c:v>
                </c:pt>
                <c:pt idx="36">
                  <c:v>0</c:v>
                </c:pt>
                <c:pt idx="37">
                  <c:v>0.13003899999999999</c:v>
                </c:pt>
                <c:pt idx="38">
                  <c:v>3.87879</c:v>
                </c:pt>
                <c:pt idx="39">
                  <c:v>2.9002300000000001</c:v>
                </c:pt>
                <c:pt idx="40">
                  <c:v>0.12180299999999998</c:v>
                </c:pt>
                <c:pt idx="41">
                  <c:v>0.118343</c:v>
                </c:pt>
                <c:pt idx="42">
                  <c:v>0.287632</c:v>
                </c:pt>
                <c:pt idx="43">
                  <c:v>0.56737599999999999</c:v>
                </c:pt>
                <c:pt idx="44">
                  <c:v>0.11098799999999964</c:v>
                </c:pt>
                <c:pt idx="45">
                  <c:v>0.10649599999999999</c:v>
                </c:pt>
                <c:pt idx="46">
                  <c:v>0.67415700000000189</c:v>
                </c:pt>
                <c:pt idx="47">
                  <c:v>0.42735000000000095</c:v>
                </c:pt>
                <c:pt idx="48">
                  <c:v>0.36991400000000108</c:v>
                </c:pt>
                <c:pt idx="49">
                  <c:v>0</c:v>
                </c:pt>
                <c:pt idx="50">
                  <c:v>0.55679299999999998</c:v>
                </c:pt>
                <c:pt idx="51">
                  <c:v>0.20768400000000001</c:v>
                </c:pt>
                <c:pt idx="52">
                  <c:v>0</c:v>
                </c:pt>
                <c:pt idx="53">
                  <c:v>0</c:v>
                </c:pt>
                <c:pt idx="54">
                  <c:v>2.1676299999999999</c:v>
                </c:pt>
                <c:pt idx="55">
                  <c:v>4.1957999999999975</c:v>
                </c:pt>
                <c:pt idx="56">
                  <c:v>0.2932550000000001</c:v>
                </c:pt>
                <c:pt idx="57">
                  <c:v>0.22624400000000044</c:v>
                </c:pt>
                <c:pt idx="58">
                  <c:v>0.76530600000000004</c:v>
                </c:pt>
                <c:pt idx="59">
                  <c:v>0.51921099999999809</c:v>
                </c:pt>
                <c:pt idx="60">
                  <c:v>0.15243900000000069</c:v>
                </c:pt>
                <c:pt idx="61">
                  <c:v>1.36571</c:v>
                </c:pt>
                <c:pt idx="62">
                  <c:v>2.8785999999999987</c:v>
                </c:pt>
                <c:pt idx="63">
                  <c:v>4.0312100000000024</c:v>
                </c:pt>
              </c:numCache>
            </c:numRef>
          </c:val>
        </c:ser>
        <c:ser>
          <c:idx val="18"/>
          <c:order val="18"/>
          <c:tx>
            <c:strRef>
              <c:f>omnetpp!$A$20</c:f>
              <c:strCache>
                <c:ptCount val="1"/>
                <c:pt idx="0">
                  <c:v>Line 18</c:v>
                </c:pt>
              </c:strCache>
            </c:strRef>
          </c:tx>
          <c:cat>
            <c:strRef>
              <c:f>omnetpp!$B$1:$BM$1</c:f>
              <c:strCache>
                <c:ptCount val="64"/>
                <c:pt idx="0">
                  <c:v>Line 0</c:v>
                </c:pt>
                <c:pt idx="1">
                  <c:v>Line 1</c:v>
                </c:pt>
                <c:pt idx="2">
                  <c:v>Line 2</c:v>
                </c:pt>
                <c:pt idx="3">
                  <c:v>Line 3</c:v>
                </c:pt>
                <c:pt idx="4">
                  <c:v>Line 4</c:v>
                </c:pt>
                <c:pt idx="5">
                  <c:v>Line 5</c:v>
                </c:pt>
                <c:pt idx="6">
                  <c:v>Line 6</c:v>
                </c:pt>
                <c:pt idx="7">
                  <c:v>Line 7</c:v>
                </c:pt>
                <c:pt idx="8">
                  <c:v>Line 8</c:v>
                </c:pt>
                <c:pt idx="9">
                  <c:v>Line 9</c:v>
                </c:pt>
                <c:pt idx="10">
                  <c:v>Line 10</c:v>
                </c:pt>
                <c:pt idx="11">
                  <c:v>Line 11</c:v>
                </c:pt>
                <c:pt idx="12">
                  <c:v>Line 12</c:v>
                </c:pt>
                <c:pt idx="13">
                  <c:v>Line 13</c:v>
                </c:pt>
                <c:pt idx="14">
                  <c:v>Line 14</c:v>
                </c:pt>
                <c:pt idx="15">
                  <c:v>Line 15</c:v>
                </c:pt>
                <c:pt idx="16">
                  <c:v>Line 16</c:v>
                </c:pt>
                <c:pt idx="17">
                  <c:v>Line 17</c:v>
                </c:pt>
                <c:pt idx="18">
                  <c:v>Line 18</c:v>
                </c:pt>
                <c:pt idx="19">
                  <c:v>Line 19</c:v>
                </c:pt>
                <c:pt idx="20">
                  <c:v>Line 20</c:v>
                </c:pt>
                <c:pt idx="21">
                  <c:v>Line 21</c:v>
                </c:pt>
                <c:pt idx="22">
                  <c:v>Line 22</c:v>
                </c:pt>
                <c:pt idx="23">
                  <c:v>Line 23</c:v>
                </c:pt>
                <c:pt idx="24">
                  <c:v>Line 24</c:v>
                </c:pt>
                <c:pt idx="25">
                  <c:v>Line 25</c:v>
                </c:pt>
                <c:pt idx="26">
                  <c:v>Line 26</c:v>
                </c:pt>
                <c:pt idx="27">
                  <c:v>Line 27</c:v>
                </c:pt>
                <c:pt idx="28">
                  <c:v>Line 28</c:v>
                </c:pt>
                <c:pt idx="29">
                  <c:v>Line 29</c:v>
                </c:pt>
                <c:pt idx="30">
                  <c:v>Line 30</c:v>
                </c:pt>
                <c:pt idx="31">
                  <c:v>Line 31</c:v>
                </c:pt>
                <c:pt idx="32">
                  <c:v>Line 32</c:v>
                </c:pt>
                <c:pt idx="33">
                  <c:v>Line 33</c:v>
                </c:pt>
                <c:pt idx="34">
                  <c:v>Line 34</c:v>
                </c:pt>
                <c:pt idx="35">
                  <c:v>Line 35</c:v>
                </c:pt>
                <c:pt idx="36">
                  <c:v>Line 36</c:v>
                </c:pt>
                <c:pt idx="37">
                  <c:v>Line 37</c:v>
                </c:pt>
                <c:pt idx="38">
                  <c:v>Line 38</c:v>
                </c:pt>
                <c:pt idx="39">
                  <c:v>Line 39</c:v>
                </c:pt>
                <c:pt idx="40">
                  <c:v>Line 40</c:v>
                </c:pt>
                <c:pt idx="41">
                  <c:v>Line 41</c:v>
                </c:pt>
                <c:pt idx="42">
                  <c:v>Line 42</c:v>
                </c:pt>
                <c:pt idx="43">
                  <c:v>Line 43</c:v>
                </c:pt>
                <c:pt idx="44">
                  <c:v>Line 44</c:v>
                </c:pt>
                <c:pt idx="45">
                  <c:v>Line 45</c:v>
                </c:pt>
                <c:pt idx="46">
                  <c:v>Line 46</c:v>
                </c:pt>
                <c:pt idx="47">
                  <c:v>Line 47</c:v>
                </c:pt>
                <c:pt idx="48">
                  <c:v>Line 48</c:v>
                </c:pt>
                <c:pt idx="49">
                  <c:v>Line 49</c:v>
                </c:pt>
                <c:pt idx="50">
                  <c:v>Line 50</c:v>
                </c:pt>
                <c:pt idx="51">
                  <c:v>Line 51</c:v>
                </c:pt>
                <c:pt idx="52">
                  <c:v>Line 52</c:v>
                </c:pt>
                <c:pt idx="53">
                  <c:v>Line 53</c:v>
                </c:pt>
                <c:pt idx="54">
                  <c:v>Line 54</c:v>
                </c:pt>
                <c:pt idx="55">
                  <c:v>Line 55</c:v>
                </c:pt>
                <c:pt idx="56">
                  <c:v>Line 56</c:v>
                </c:pt>
                <c:pt idx="57">
                  <c:v>Line 57</c:v>
                </c:pt>
                <c:pt idx="58">
                  <c:v>Line 58</c:v>
                </c:pt>
                <c:pt idx="59">
                  <c:v>Line 59</c:v>
                </c:pt>
                <c:pt idx="60">
                  <c:v>Line 60</c:v>
                </c:pt>
                <c:pt idx="61">
                  <c:v>Line 61</c:v>
                </c:pt>
                <c:pt idx="62">
                  <c:v>Line 62</c:v>
                </c:pt>
                <c:pt idx="63">
                  <c:v>Line 63</c:v>
                </c:pt>
              </c:strCache>
            </c:strRef>
          </c:cat>
          <c:val>
            <c:numRef>
              <c:f>omnetpp!$B$20:$BM$20</c:f>
              <c:numCache>
                <c:formatCode>General</c:formatCode>
                <c:ptCount val="64"/>
                <c:pt idx="0">
                  <c:v>0.12077300000000024</c:v>
                </c:pt>
                <c:pt idx="1">
                  <c:v>0</c:v>
                </c:pt>
                <c:pt idx="2">
                  <c:v>0</c:v>
                </c:pt>
                <c:pt idx="3">
                  <c:v>8.8183400000000023E-2</c:v>
                </c:pt>
                <c:pt idx="4">
                  <c:v>0.112486</c:v>
                </c:pt>
                <c:pt idx="5">
                  <c:v>0.106838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0.20202000000000001</c:v>
                </c:pt>
                <c:pt idx="13">
                  <c:v>0.76586399999999999</c:v>
                </c:pt>
                <c:pt idx="14">
                  <c:v>0</c:v>
                </c:pt>
                <c:pt idx="15">
                  <c:v>0.22675699999999999</c:v>
                </c:pt>
                <c:pt idx="16">
                  <c:v>8.7642400000000023E-2</c:v>
                </c:pt>
                <c:pt idx="17">
                  <c:v>0.70984899999999995</c:v>
                </c:pt>
                <c:pt idx="18">
                  <c:v>0</c:v>
                </c:pt>
                <c:pt idx="19">
                  <c:v>15.335100000000002</c:v>
                </c:pt>
                <c:pt idx="20">
                  <c:v>1.4722500000000001</c:v>
                </c:pt>
                <c:pt idx="21">
                  <c:v>0.23837900000000001</c:v>
                </c:pt>
                <c:pt idx="22">
                  <c:v>0.44977500000000004</c:v>
                </c:pt>
                <c:pt idx="23">
                  <c:v>0.37594000000000038</c:v>
                </c:pt>
                <c:pt idx="24">
                  <c:v>0</c:v>
                </c:pt>
                <c:pt idx="25">
                  <c:v>0.30060100000000001</c:v>
                </c:pt>
                <c:pt idx="26">
                  <c:v>0.343053</c:v>
                </c:pt>
                <c:pt idx="27">
                  <c:v>5.9722200000000134</c:v>
                </c:pt>
                <c:pt idx="28">
                  <c:v>5.4568500000000002</c:v>
                </c:pt>
                <c:pt idx="29">
                  <c:v>0.32967000000000107</c:v>
                </c:pt>
                <c:pt idx="30">
                  <c:v>0.21929800000000069</c:v>
                </c:pt>
                <c:pt idx="31">
                  <c:v>2.7987099999999998</c:v>
                </c:pt>
                <c:pt idx="32">
                  <c:v>3.8410599999999935</c:v>
                </c:pt>
                <c:pt idx="33">
                  <c:v>0</c:v>
                </c:pt>
                <c:pt idx="34">
                  <c:v>0</c:v>
                </c:pt>
                <c:pt idx="35">
                  <c:v>5.0335599999999996</c:v>
                </c:pt>
                <c:pt idx="36">
                  <c:v>0.97297299999999998</c:v>
                </c:pt>
                <c:pt idx="37">
                  <c:v>0.26007800000000031</c:v>
                </c:pt>
                <c:pt idx="38">
                  <c:v>0</c:v>
                </c:pt>
                <c:pt idx="39">
                  <c:v>3.9443199999999998</c:v>
                </c:pt>
                <c:pt idx="40">
                  <c:v>1.4616299999999942</c:v>
                </c:pt>
                <c:pt idx="41">
                  <c:v>0.118343</c:v>
                </c:pt>
                <c:pt idx="42">
                  <c:v>0</c:v>
                </c:pt>
                <c:pt idx="43">
                  <c:v>0.14184400000000041</c:v>
                </c:pt>
                <c:pt idx="44">
                  <c:v>0.33296300000000095</c:v>
                </c:pt>
                <c:pt idx="45">
                  <c:v>0.21299300000000068</c:v>
                </c:pt>
                <c:pt idx="46">
                  <c:v>0</c:v>
                </c:pt>
                <c:pt idx="47">
                  <c:v>0.56980100000000189</c:v>
                </c:pt>
                <c:pt idx="48">
                  <c:v>0.36991400000000108</c:v>
                </c:pt>
                <c:pt idx="49">
                  <c:v>0.24906600000000054</c:v>
                </c:pt>
                <c:pt idx="50">
                  <c:v>0.11135899999999958</c:v>
                </c:pt>
                <c:pt idx="51">
                  <c:v>0.51921099999999809</c:v>
                </c:pt>
                <c:pt idx="52">
                  <c:v>0.48661800000000038</c:v>
                </c:pt>
                <c:pt idx="53">
                  <c:v>9.2336100000000004E-2</c:v>
                </c:pt>
                <c:pt idx="54">
                  <c:v>0.14450900000000041</c:v>
                </c:pt>
                <c:pt idx="55">
                  <c:v>2.0979000000000001</c:v>
                </c:pt>
                <c:pt idx="56">
                  <c:v>3.3724299999999925</c:v>
                </c:pt>
                <c:pt idx="57">
                  <c:v>0.22624400000000044</c:v>
                </c:pt>
                <c:pt idx="58">
                  <c:v>0.255102</c:v>
                </c:pt>
                <c:pt idx="59">
                  <c:v>0.72689500000000262</c:v>
                </c:pt>
                <c:pt idx="60">
                  <c:v>0.60975600000000063</c:v>
                </c:pt>
                <c:pt idx="61">
                  <c:v>0.30349000000000032</c:v>
                </c:pt>
                <c:pt idx="62">
                  <c:v>0.62578199999999995</c:v>
                </c:pt>
                <c:pt idx="63">
                  <c:v>3.2509800000000002</c:v>
                </c:pt>
              </c:numCache>
            </c:numRef>
          </c:val>
        </c:ser>
        <c:ser>
          <c:idx val="19"/>
          <c:order val="19"/>
          <c:tx>
            <c:strRef>
              <c:f>omnetpp!$A$21</c:f>
              <c:strCache>
                <c:ptCount val="1"/>
                <c:pt idx="0">
                  <c:v>Line 19</c:v>
                </c:pt>
              </c:strCache>
            </c:strRef>
          </c:tx>
          <c:cat>
            <c:strRef>
              <c:f>omnetpp!$B$1:$BM$1</c:f>
              <c:strCache>
                <c:ptCount val="64"/>
                <c:pt idx="0">
                  <c:v>Line 0</c:v>
                </c:pt>
                <c:pt idx="1">
                  <c:v>Line 1</c:v>
                </c:pt>
                <c:pt idx="2">
                  <c:v>Line 2</c:v>
                </c:pt>
                <c:pt idx="3">
                  <c:v>Line 3</c:v>
                </c:pt>
                <c:pt idx="4">
                  <c:v>Line 4</c:v>
                </c:pt>
                <c:pt idx="5">
                  <c:v>Line 5</c:v>
                </c:pt>
                <c:pt idx="6">
                  <c:v>Line 6</c:v>
                </c:pt>
                <c:pt idx="7">
                  <c:v>Line 7</c:v>
                </c:pt>
                <c:pt idx="8">
                  <c:v>Line 8</c:v>
                </c:pt>
                <c:pt idx="9">
                  <c:v>Line 9</c:v>
                </c:pt>
                <c:pt idx="10">
                  <c:v>Line 10</c:v>
                </c:pt>
                <c:pt idx="11">
                  <c:v>Line 11</c:v>
                </c:pt>
                <c:pt idx="12">
                  <c:v>Line 12</c:v>
                </c:pt>
                <c:pt idx="13">
                  <c:v>Line 13</c:v>
                </c:pt>
                <c:pt idx="14">
                  <c:v>Line 14</c:v>
                </c:pt>
                <c:pt idx="15">
                  <c:v>Line 15</c:v>
                </c:pt>
                <c:pt idx="16">
                  <c:v>Line 16</c:v>
                </c:pt>
                <c:pt idx="17">
                  <c:v>Line 17</c:v>
                </c:pt>
                <c:pt idx="18">
                  <c:v>Line 18</c:v>
                </c:pt>
                <c:pt idx="19">
                  <c:v>Line 19</c:v>
                </c:pt>
                <c:pt idx="20">
                  <c:v>Line 20</c:v>
                </c:pt>
                <c:pt idx="21">
                  <c:v>Line 21</c:v>
                </c:pt>
                <c:pt idx="22">
                  <c:v>Line 22</c:v>
                </c:pt>
                <c:pt idx="23">
                  <c:v>Line 23</c:v>
                </c:pt>
                <c:pt idx="24">
                  <c:v>Line 24</c:v>
                </c:pt>
                <c:pt idx="25">
                  <c:v>Line 25</c:v>
                </c:pt>
                <c:pt idx="26">
                  <c:v>Line 26</c:v>
                </c:pt>
                <c:pt idx="27">
                  <c:v>Line 27</c:v>
                </c:pt>
                <c:pt idx="28">
                  <c:v>Line 28</c:v>
                </c:pt>
                <c:pt idx="29">
                  <c:v>Line 29</c:v>
                </c:pt>
                <c:pt idx="30">
                  <c:v>Line 30</c:v>
                </c:pt>
                <c:pt idx="31">
                  <c:v>Line 31</c:v>
                </c:pt>
                <c:pt idx="32">
                  <c:v>Line 32</c:v>
                </c:pt>
                <c:pt idx="33">
                  <c:v>Line 33</c:v>
                </c:pt>
                <c:pt idx="34">
                  <c:v>Line 34</c:v>
                </c:pt>
                <c:pt idx="35">
                  <c:v>Line 35</c:v>
                </c:pt>
                <c:pt idx="36">
                  <c:v>Line 36</c:v>
                </c:pt>
                <c:pt idx="37">
                  <c:v>Line 37</c:v>
                </c:pt>
                <c:pt idx="38">
                  <c:v>Line 38</c:v>
                </c:pt>
                <c:pt idx="39">
                  <c:v>Line 39</c:v>
                </c:pt>
                <c:pt idx="40">
                  <c:v>Line 40</c:v>
                </c:pt>
                <c:pt idx="41">
                  <c:v>Line 41</c:v>
                </c:pt>
                <c:pt idx="42">
                  <c:v>Line 42</c:v>
                </c:pt>
                <c:pt idx="43">
                  <c:v>Line 43</c:v>
                </c:pt>
                <c:pt idx="44">
                  <c:v>Line 44</c:v>
                </c:pt>
                <c:pt idx="45">
                  <c:v>Line 45</c:v>
                </c:pt>
                <c:pt idx="46">
                  <c:v>Line 46</c:v>
                </c:pt>
                <c:pt idx="47">
                  <c:v>Line 47</c:v>
                </c:pt>
                <c:pt idx="48">
                  <c:v>Line 48</c:v>
                </c:pt>
                <c:pt idx="49">
                  <c:v>Line 49</c:v>
                </c:pt>
                <c:pt idx="50">
                  <c:v>Line 50</c:v>
                </c:pt>
                <c:pt idx="51">
                  <c:v>Line 51</c:v>
                </c:pt>
                <c:pt idx="52">
                  <c:v>Line 52</c:v>
                </c:pt>
                <c:pt idx="53">
                  <c:v>Line 53</c:v>
                </c:pt>
                <c:pt idx="54">
                  <c:v>Line 54</c:v>
                </c:pt>
                <c:pt idx="55">
                  <c:v>Line 55</c:v>
                </c:pt>
                <c:pt idx="56">
                  <c:v>Line 56</c:v>
                </c:pt>
                <c:pt idx="57">
                  <c:v>Line 57</c:v>
                </c:pt>
                <c:pt idx="58">
                  <c:v>Line 58</c:v>
                </c:pt>
                <c:pt idx="59">
                  <c:v>Line 59</c:v>
                </c:pt>
                <c:pt idx="60">
                  <c:v>Line 60</c:v>
                </c:pt>
                <c:pt idx="61">
                  <c:v>Line 61</c:v>
                </c:pt>
                <c:pt idx="62">
                  <c:v>Line 62</c:v>
                </c:pt>
                <c:pt idx="63">
                  <c:v>Line 63</c:v>
                </c:pt>
              </c:strCache>
            </c:strRef>
          </c:cat>
          <c:val>
            <c:numRef>
              <c:f>omnetpp!$B$21:$BM$21</c:f>
              <c:numCache>
                <c:formatCode>General</c:formatCode>
                <c:ptCount val="64"/>
                <c:pt idx="0">
                  <c:v>0.12077300000000024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0.112486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0.15313900000000041</c:v>
                </c:pt>
                <c:pt idx="11">
                  <c:v>0.110619</c:v>
                </c:pt>
                <c:pt idx="12">
                  <c:v>0</c:v>
                </c:pt>
                <c:pt idx="13">
                  <c:v>0.10940900000000002</c:v>
                </c:pt>
                <c:pt idx="14">
                  <c:v>1.4336899999999964</c:v>
                </c:pt>
                <c:pt idx="15">
                  <c:v>0.11337899999999973</c:v>
                </c:pt>
                <c:pt idx="16">
                  <c:v>0</c:v>
                </c:pt>
                <c:pt idx="17">
                  <c:v>0.17746200000000051</c:v>
                </c:pt>
                <c:pt idx="18">
                  <c:v>4.5822099999999999</c:v>
                </c:pt>
                <c:pt idx="19">
                  <c:v>0</c:v>
                </c:pt>
                <c:pt idx="20">
                  <c:v>13.476800000000004</c:v>
                </c:pt>
                <c:pt idx="21">
                  <c:v>0.59594800000000003</c:v>
                </c:pt>
                <c:pt idx="22">
                  <c:v>0.37481300000000095</c:v>
                </c:pt>
                <c:pt idx="23">
                  <c:v>0.50125299999999773</c:v>
                </c:pt>
                <c:pt idx="24">
                  <c:v>0.88365199999999999</c:v>
                </c:pt>
                <c:pt idx="25">
                  <c:v>0.30060100000000001</c:v>
                </c:pt>
                <c:pt idx="26">
                  <c:v>0</c:v>
                </c:pt>
                <c:pt idx="27">
                  <c:v>0.27777800000000002</c:v>
                </c:pt>
                <c:pt idx="28">
                  <c:v>3.29949</c:v>
                </c:pt>
                <c:pt idx="29">
                  <c:v>2.8571399999999998</c:v>
                </c:pt>
                <c:pt idx="30">
                  <c:v>0.21929800000000069</c:v>
                </c:pt>
                <c:pt idx="31">
                  <c:v>0.21528500000000048</c:v>
                </c:pt>
                <c:pt idx="32">
                  <c:v>3.5761599999999967</c:v>
                </c:pt>
                <c:pt idx="33">
                  <c:v>3.2178200000000001</c:v>
                </c:pt>
                <c:pt idx="34">
                  <c:v>0.2580650000000001</c:v>
                </c:pt>
                <c:pt idx="35">
                  <c:v>0</c:v>
                </c:pt>
                <c:pt idx="36">
                  <c:v>6.5945899999999842</c:v>
                </c:pt>
                <c:pt idx="37">
                  <c:v>1.0403100000000001</c:v>
                </c:pt>
                <c:pt idx="38">
                  <c:v>0</c:v>
                </c:pt>
                <c:pt idx="39">
                  <c:v>0.34802800000000095</c:v>
                </c:pt>
                <c:pt idx="40">
                  <c:v>2.3142499999999893</c:v>
                </c:pt>
                <c:pt idx="41">
                  <c:v>2.1301800000000002</c:v>
                </c:pt>
                <c:pt idx="42">
                  <c:v>0</c:v>
                </c:pt>
                <c:pt idx="43">
                  <c:v>0</c:v>
                </c:pt>
                <c:pt idx="44">
                  <c:v>0.55493899999999996</c:v>
                </c:pt>
                <c:pt idx="45">
                  <c:v>0.53248099999999809</c:v>
                </c:pt>
                <c:pt idx="46">
                  <c:v>0.11236</c:v>
                </c:pt>
                <c:pt idx="47">
                  <c:v>0</c:v>
                </c:pt>
                <c:pt idx="48">
                  <c:v>0.24660899999999999</c:v>
                </c:pt>
                <c:pt idx="49">
                  <c:v>0.62266500000000213</c:v>
                </c:pt>
                <c:pt idx="50">
                  <c:v>0.22271700000000041</c:v>
                </c:pt>
                <c:pt idx="51">
                  <c:v>0</c:v>
                </c:pt>
                <c:pt idx="52">
                  <c:v>0.72992699999999999</c:v>
                </c:pt>
                <c:pt idx="53">
                  <c:v>0.184672</c:v>
                </c:pt>
                <c:pt idx="54">
                  <c:v>0.14450900000000041</c:v>
                </c:pt>
                <c:pt idx="55">
                  <c:v>0.13986000000000001</c:v>
                </c:pt>
                <c:pt idx="56">
                  <c:v>2.4926699999999893</c:v>
                </c:pt>
                <c:pt idx="57">
                  <c:v>2.9411800000000001</c:v>
                </c:pt>
                <c:pt idx="58">
                  <c:v>0.255102</c:v>
                </c:pt>
                <c:pt idx="59">
                  <c:v>0.103842</c:v>
                </c:pt>
                <c:pt idx="60">
                  <c:v>2.4390199999999935</c:v>
                </c:pt>
                <c:pt idx="61">
                  <c:v>0.60698000000000063</c:v>
                </c:pt>
                <c:pt idx="62">
                  <c:v>0.25031300000000001</c:v>
                </c:pt>
                <c:pt idx="63">
                  <c:v>0.65019500000000274</c:v>
                </c:pt>
              </c:numCache>
            </c:numRef>
          </c:val>
        </c:ser>
        <c:ser>
          <c:idx val="20"/>
          <c:order val="20"/>
          <c:tx>
            <c:strRef>
              <c:f>omnetpp!$A$22</c:f>
              <c:strCache>
                <c:ptCount val="1"/>
                <c:pt idx="0">
                  <c:v>Line 20</c:v>
                </c:pt>
              </c:strCache>
            </c:strRef>
          </c:tx>
          <c:cat>
            <c:strRef>
              <c:f>omnetpp!$B$1:$BM$1</c:f>
              <c:strCache>
                <c:ptCount val="64"/>
                <c:pt idx="0">
                  <c:v>Line 0</c:v>
                </c:pt>
                <c:pt idx="1">
                  <c:v>Line 1</c:v>
                </c:pt>
                <c:pt idx="2">
                  <c:v>Line 2</c:v>
                </c:pt>
                <c:pt idx="3">
                  <c:v>Line 3</c:v>
                </c:pt>
                <c:pt idx="4">
                  <c:v>Line 4</c:v>
                </c:pt>
                <c:pt idx="5">
                  <c:v>Line 5</c:v>
                </c:pt>
                <c:pt idx="6">
                  <c:v>Line 6</c:v>
                </c:pt>
                <c:pt idx="7">
                  <c:v>Line 7</c:v>
                </c:pt>
                <c:pt idx="8">
                  <c:v>Line 8</c:v>
                </c:pt>
                <c:pt idx="9">
                  <c:v>Line 9</c:v>
                </c:pt>
                <c:pt idx="10">
                  <c:v>Line 10</c:v>
                </c:pt>
                <c:pt idx="11">
                  <c:v>Line 11</c:v>
                </c:pt>
                <c:pt idx="12">
                  <c:v>Line 12</c:v>
                </c:pt>
                <c:pt idx="13">
                  <c:v>Line 13</c:v>
                </c:pt>
                <c:pt idx="14">
                  <c:v>Line 14</c:v>
                </c:pt>
                <c:pt idx="15">
                  <c:v>Line 15</c:v>
                </c:pt>
                <c:pt idx="16">
                  <c:v>Line 16</c:v>
                </c:pt>
                <c:pt idx="17">
                  <c:v>Line 17</c:v>
                </c:pt>
                <c:pt idx="18">
                  <c:v>Line 18</c:v>
                </c:pt>
                <c:pt idx="19">
                  <c:v>Line 19</c:v>
                </c:pt>
                <c:pt idx="20">
                  <c:v>Line 20</c:v>
                </c:pt>
                <c:pt idx="21">
                  <c:v>Line 21</c:v>
                </c:pt>
                <c:pt idx="22">
                  <c:v>Line 22</c:v>
                </c:pt>
                <c:pt idx="23">
                  <c:v>Line 23</c:v>
                </c:pt>
                <c:pt idx="24">
                  <c:v>Line 24</c:v>
                </c:pt>
                <c:pt idx="25">
                  <c:v>Line 25</c:v>
                </c:pt>
                <c:pt idx="26">
                  <c:v>Line 26</c:v>
                </c:pt>
                <c:pt idx="27">
                  <c:v>Line 27</c:v>
                </c:pt>
                <c:pt idx="28">
                  <c:v>Line 28</c:v>
                </c:pt>
                <c:pt idx="29">
                  <c:v>Line 29</c:v>
                </c:pt>
                <c:pt idx="30">
                  <c:v>Line 30</c:v>
                </c:pt>
                <c:pt idx="31">
                  <c:v>Line 31</c:v>
                </c:pt>
                <c:pt idx="32">
                  <c:v>Line 32</c:v>
                </c:pt>
                <c:pt idx="33">
                  <c:v>Line 33</c:v>
                </c:pt>
                <c:pt idx="34">
                  <c:v>Line 34</c:v>
                </c:pt>
                <c:pt idx="35">
                  <c:v>Line 35</c:v>
                </c:pt>
                <c:pt idx="36">
                  <c:v>Line 36</c:v>
                </c:pt>
                <c:pt idx="37">
                  <c:v>Line 37</c:v>
                </c:pt>
                <c:pt idx="38">
                  <c:v>Line 38</c:v>
                </c:pt>
                <c:pt idx="39">
                  <c:v>Line 39</c:v>
                </c:pt>
                <c:pt idx="40">
                  <c:v>Line 40</c:v>
                </c:pt>
                <c:pt idx="41">
                  <c:v>Line 41</c:v>
                </c:pt>
                <c:pt idx="42">
                  <c:v>Line 42</c:v>
                </c:pt>
                <c:pt idx="43">
                  <c:v>Line 43</c:v>
                </c:pt>
                <c:pt idx="44">
                  <c:v>Line 44</c:v>
                </c:pt>
                <c:pt idx="45">
                  <c:v>Line 45</c:v>
                </c:pt>
                <c:pt idx="46">
                  <c:v>Line 46</c:v>
                </c:pt>
                <c:pt idx="47">
                  <c:v>Line 47</c:v>
                </c:pt>
                <c:pt idx="48">
                  <c:v>Line 48</c:v>
                </c:pt>
                <c:pt idx="49">
                  <c:v>Line 49</c:v>
                </c:pt>
                <c:pt idx="50">
                  <c:v>Line 50</c:v>
                </c:pt>
                <c:pt idx="51">
                  <c:v>Line 51</c:v>
                </c:pt>
                <c:pt idx="52">
                  <c:v>Line 52</c:v>
                </c:pt>
                <c:pt idx="53">
                  <c:v>Line 53</c:v>
                </c:pt>
                <c:pt idx="54">
                  <c:v>Line 54</c:v>
                </c:pt>
                <c:pt idx="55">
                  <c:v>Line 55</c:v>
                </c:pt>
                <c:pt idx="56">
                  <c:v>Line 56</c:v>
                </c:pt>
                <c:pt idx="57">
                  <c:v>Line 57</c:v>
                </c:pt>
                <c:pt idx="58">
                  <c:v>Line 58</c:v>
                </c:pt>
                <c:pt idx="59">
                  <c:v>Line 59</c:v>
                </c:pt>
                <c:pt idx="60">
                  <c:v>Line 60</c:v>
                </c:pt>
                <c:pt idx="61">
                  <c:v>Line 61</c:v>
                </c:pt>
                <c:pt idx="62">
                  <c:v>Line 62</c:v>
                </c:pt>
                <c:pt idx="63">
                  <c:v>Line 63</c:v>
                </c:pt>
              </c:strCache>
            </c:strRef>
          </c:cat>
          <c:val>
            <c:numRef>
              <c:f>omnetpp!$B$22:$BM$22</c:f>
              <c:numCache>
                <c:formatCode>General</c:formatCode>
                <c:ptCount val="64"/>
                <c:pt idx="0">
                  <c:v>0.60386499999999999</c:v>
                </c:pt>
                <c:pt idx="1">
                  <c:v>0.121507</c:v>
                </c:pt>
                <c:pt idx="2">
                  <c:v>0</c:v>
                </c:pt>
                <c:pt idx="3">
                  <c:v>0</c:v>
                </c:pt>
                <c:pt idx="4">
                  <c:v>0.22497200000000001</c:v>
                </c:pt>
                <c:pt idx="5">
                  <c:v>0</c:v>
                </c:pt>
                <c:pt idx="6">
                  <c:v>0.133156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0.10101</c:v>
                </c:pt>
                <c:pt idx="13">
                  <c:v>0</c:v>
                </c:pt>
                <c:pt idx="14">
                  <c:v>0.23894900000000074</c:v>
                </c:pt>
                <c:pt idx="15">
                  <c:v>0.68027199999999999</c:v>
                </c:pt>
                <c:pt idx="16">
                  <c:v>8.7642400000000023E-2</c:v>
                </c:pt>
                <c:pt idx="17">
                  <c:v>8.8731100000000063E-2</c:v>
                </c:pt>
                <c:pt idx="18">
                  <c:v>0.40431300000000031</c:v>
                </c:pt>
                <c:pt idx="19">
                  <c:v>0.64433000000000062</c:v>
                </c:pt>
                <c:pt idx="20">
                  <c:v>0</c:v>
                </c:pt>
                <c:pt idx="21">
                  <c:v>14.302700000000026</c:v>
                </c:pt>
                <c:pt idx="22">
                  <c:v>0.74962500000000298</c:v>
                </c:pt>
                <c:pt idx="23">
                  <c:v>0.37594000000000038</c:v>
                </c:pt>
                <c:pt idx="24">
                  <c:v>0.44182600000000083</c:v>
                </c:pt>
                <c:pt idx="25">
                  <c:v>0.40080200000000032</c:v>
                </c:pt>
                <c:pt idx="26">
                  <c:v>0.17152700000000001</c:v>
                </c:pt>
                <c:pt idx="27">
                  <c:v>0.83333299999999833</c:v>
                </c:pt>
                <c:pt idx="28">
                  <c:v>0.7614210000000019</c:v>
                </c:pt>
                <c:pt idx="29">
                  <c:v>4.6153799999999965</c:v>
                </c:pt>
                <c:pt idx="30">
                  <c:v>4.4956100000000001</c:v>
                </c:pt>
                <c:pt idx="31">
                  <c:v>0.75349800000000189</c:v>
                </c:pt>
                <c:pt idx="32">
                  <c:v>0.79470200000000002</c:v>
                </c:pt>
                <c:pt idx="33">
                  <c:v>2.84653</c:v>
                </c:pt>
                <c:pt idx="34">
                  <c:v>3.0967699999999967</c:v>
                </c:pt>
                <c:pt idx="35">
                  <c:v>0.11185699999999985</c:v>
                </c:pt>
                <c:pt idx="36">
                  <c:v>0</c:v>
                </c:pt>
                <c:pt idx="37">
                  <c:v>6.7620299999999975</c:v>
                </c:pt>
                <c:pt idx="38">
                  <c:v>1.2121199999999999</c:v>
                </c:pt>
                <c:pt idx="39">
                  <c:v>0</c:v>
                </c:pt>
                <c:pt idx="40">
                  <c:v>0.12180299999999998</c:v>
                </c:pt>
                <c:pt idx="41">
                  <c:v>3.4319499999999925</c:v>
                </c:pt>
                <c:pt idx="42">
                  <c:v>2.01342</c:v>
                </c:pt>
                <c:pt idx="43">
                  <c:v>0</c:v>
                </c:pt>
                <c:pt idx="44">
                  <c:v>0.11098799999999964</c:v>
                </c:pt>
                <c:pt idx="45">
                  <c:v>0.31948900000000108</c:v>
                </c:pt>
                <c:pt idx="46">
                  <c:v>0.56179800000000191</c:v>
                </c:pt>
                <c:pt idx="47">
                  <c:v>0</c:v>
                </c:pt>
                <c:pt idx="48">
                  <c:v>0.12330500000000012</c:v>
                </c:pt>
                <c:pt idx="49">
                  <c:v>0.49813200000000002</c:v>
                </c:pt>
                <c:pt idx="50">
                  <c:v>0.66815100000000216</c:v>
                </c:pt>
                <c:pt idx="51">
                  <c:v>0.20768400000000001</c:v>
                </c:pt>
                <c:pt idx="52">
                  <c:v>0</c:v>
                </c:pt>
                <c:pt idx="53">
                  <c:v>0.184672</c:v>
                </c:pt>
                <c:pt idx="54">
                  <c:v>0.28901700000000002</c:v>
                </c:pt>
                <c:pt idx="55">
                  <c:v>0</c:v>
                </c:pt>
                <c:pt idx="56">
                  <c:v>0.14662800000000001</c:v>
                </c:pt>
                <c:pt idx="57">
                  <c:v>2.4886900000000001</c:v>
                </c:pt>
                <c:pt idx="58">
                  <c:v>3.3163299999999967</c:v>
                </c:pt>
                <c:pt idx="59">
                  <c:v>0.20768400000000001</c:v>
                </c:pt>
                <c:pt idx="60">
                  <c:v>0</c:v>
                </c:pt>
                <c:pt idx="61">
                  <c:v>0.60698000000000063</c:v>
                </c:pt>
                <c:pt idx="62">
                  <c:v>0.75093900000000213</c:v>
                </c:pt>
                <c:pt idx="63">
                  <c:v>0.13003899999999999</c:v>
                </c:pt>
              </c:numCache>
            </c:numRef>
          </c:val>
        </c:ser>
        <c:ser>
          <c:idx val="21"/>
          <c:order val="21"/>
          <c:tx>
            <c:strRef>
              <c:f>omnetpp!$A$23</c:f>
              <c:strCache>
                <c:ptCount val="1"/>
                <c:pt idx="0">
                  <c:v>Line 21</c:v>
                </c:pt>
              </c:strCache>
            </c:strRef>
          </c:tx>
          <c:cat>
            <c:strRef>
              <c:f>omnetpp!$B$1:$BM$1</c:f>
              <c:strCache>
                <c:ptCount val="64"/>
                <c:pt idx="0">
                  <c:v>Line 0</c:v>
                </c:pt>
                <c:pt idx="1">
                  <c:v>Line 1</c:v>
                </c:pt>
                <c:pt idx="2">
                  <c:v>Line 2</c:v>
                </c:pt>
                <c:pt idx="3">
                  <c:v>Line 3</c:v>
                </c:pt>
                <c:pt idx="4">
                  <c:v>Line 4</c:v>
                </c:pt>
                <c:pt idx="5">
                  <c:v>Line 5</c:v>
                </c:pt>
                <c:pt idx="6">
                  <c:v>Line 6</c:v>
                </c:pt>
                <c:pt idx="7">
                  <c:v>Line 7</c:v>
                </c:pt>
                <c:pt idx="8">
                  <c:v>Line 8</c:v>
                </c:pt>
                <c:pt idx="9">
                  <c:v>Line 9</c:v>
                </c:pt>
                <c:pt idx="10">
                  <c:v>Line 10</c:v>
                </c:pt>
                <c:pt idx="11">
                  <c:v>Line 11</c:v>
                </c:pt>
                <c:pt idx="12">
                  <c:v>Line 12</c:v>
                </c:pt>
                <c:pt idx="13">
                  <c:v>Line 13</c:v>
                </c:pt>
                <c:pt idx="14">
                  <c:v>Line 14</c:v>
                </c:pt>
                <c:pt idx="15">
                  <c:v>Line 15</c:v>
                </c:pt>
                <c:pt idx="16">
                  <c:v>Line 16</c:v>
                </c:pt>
                <c:pt idx="17">
                  <c:v>Line 17</c:v>
                </c:pt>
                <c:pt idx="18">
                  <c:v>Line 18</c:v>
                </c:pt>
                <c:pt idx="19">
                  <c:v>Line 19</c:v>
                </c:pt>
                <c:pt idx="20">
                  <c:v>Line 20</c:v>
                </c:pt>
                <c:pt idx="21">
                  <c:v>Line 21</c:v>
                </c:pt>
                <c:pt idx="22">
                  <c:v>Line 22</c:v>
                </c:pt>
                <c:pt idx="23">
                  <c:v>Line 23</c:v>
                </c:pt>
                <c:pt idx="24">
                  <c:v>Line 24</c:v>
                </c:pt>
                <c:pt idx="25">
                  <c:v>Line 25</c:v>
                </c:pt>
                <c:pt idx="26">
                  <c:v>Line 26</c:v>
                </c:pt>
                <c:pt idx="27">
                  <c:v>Line 27</c:v>
                </c:pt>
                <c:pt idx="28">
                  <c:v>Line 28</c:v>
                </c:pt>
                <c:pt idx="29">
                  <c:v>Line 29</c:v>
                </c:pt>
                <c:pt idx="30">
                  <c:v>Line 30</c:v>
                </c:pt>
                <c:pt idx="31">
                  <c:v>Line 31</c:v>
                </c:pt>
                <c:pt idx="32">
                  <c:v>Line 32</c:v>
                </c:pt>
                <c:pt idx="33">
                  <c:v>Line 33</c:v>
                </c:pt>
                <c:pt idx="34">
                  <c:v>Line 34</c:v>
                </c:pt>
                <c:pt idx="35">
                  <c:v>Line 35</c:v>
                </c:pt>
                <c:pt idx="36">
                  <c:v>Line 36</c:v>
                </c:pt>
                <c:pt idx="37">
                  <c:v>Line 37</c:v>
                </c:pt>
                <c:pt idx="38">
                  <c:v>Line 38</c:v>
                </c:pt>
                <c:pt idx="39">
                  <c:v>Line 39</c:v>
                </c:pt>
                <c:pt idx="40">
                  <c:v>Line 40</c:v>
                </c:pt>
                <c:pt idx="41">
                  <c:v>Line 41</c:v>
                </c:pt>
                <c:pt idx="42">
                  <c:v>Line 42</c:v>
                </c:pt>
                <c:pt idx="43">
                  <c:v>Line 43</c:v>
                </c:pt>
                <c:pt idx="44">
                  <c:v>Line 44</c:v>
                </c:pt>
                <c:pt idx="45">
                  <c:v>Line 45</c:v>
                </c:pt>
                <c:pt idx="46">
                  <c:v>Line 46</c:v>
                </c:pt>
                <c:pt idx="47">
                  <c:v>Line 47</c:v>
                </c:pt>
                <c:pt idx="48">
                  <c:v>Line 48</c:v>
                </c:pt>
                <c:pt idx="49">
                  <c:v>Line 49</c:v>
                </c:pt>
                <c:pt idx="50">
                  <c:v>Line 50</c:v>
                </c:pt>
                <c:pt idx="51">
                  <c:v>Line 51</c:v>
                </c:pt>
                <c:pt idx="52">
                  <c:v>Line 52</c:v>
                </c:pt>
                <c:pt idx="53">
                  <c:v>Line 53</c:v>
                </c:pt>
                <c:pt idx="54">
                  <c:v>Line 54</c:v>
                </c:pt>
                <c:pt idx="55">
                  <c:v>Line 55</c:v>
                </c:pt>
                <c:pt idx="56">
                  <c:v>Line 56</c:v>
                </c:pt>
                <c:pt idx="57">
                  <c:v>Line 57</c:v>
                </c:pt>
                <c:pt idx="58">
                  <c:v>Line 58</c:v>
                </c:pt>
                <c:pt idx="59">
                  <c:v>Line 59</c:v>
                </c:pt>
                <c:pt idx="60">
                  <c:v>Line 60</c:v>
                </c:pt>
                <c:pt idx="61">
                  <c:v>Line 61</c:v>
                </c:pt>
                <c:pt idx="62">
                  <c:v>Line 62</c:v>
                </c:pt>
                <c:pt idx="63">
                  <c:v>Line 63</c:v>
                </c:pt>
              </c:strCache>
            </c:strRef>
          </c:cat>
          <c:val>
            <c:numRef>
              <c:f>omnetpp!$B$23:$BM$23</c:f>
              <c:numCache>
                <c:formatCode>General</c:formatCode>
                <c:ptCount val="64"/>
                <c:pt idx="0">
                  <c:v>0.24154600000000057</c:v>
                </c:pt>
                <c:pt idx="1">
                  <c:v>0</c:v>
                </c:pt>
                <c:pt idx="2">
                  <c:v>0</c:v>
                </c:pt>
                <c:pt idx="3">
                  <c:v>0.17636700000000041</c:v>
                </c:pt>
                <c:pt idx="4">
                  <c:v>0.112486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0.13071900000000045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0.11337899999999973</c:v>
                </c:pt>
                <c:pt idx="16">
                  <c:v>0.26292700000000002</c:v>
                </c:pt>
                <c:pt idx="17">
                  <c:v>8.8731100000000063E-2</c:v>
                </c:pt>
                <c:pt idx="18">
                  <c:v>0.134771</c:v>
                </c:pt>
                <c:pt idx="19">
                  <c:v>0.25773199999999996</c:v>
                </c:pt>
                <c:pt idx="20">
                  <c:v>2.3782599999999925</c:v>
                </c:pt>
                <c:pt idx="21">
                  <c:v>0</c:v>
                </c:pt>
                <c:pt idx="22">
                  <c:v>6.9715100000000003</c:v>
                </c:pt>
                <c:pt idx="23">
                  <c:v>1.1278199999999998</c:v>
                </c:pt>
                <c:pt idx="24">
                  <c:v>1.0309299999999963</c:v>
                </c:pt>
                <c:pt idx="25">
                  <c:v>0.40080200000000032</c:v>
                </c:pt>
                <c:pt idx="26">
                  <c:v>0.42881600000000125</c:v>
                </c:pt>
                <c:pt idx="27">
                  <c:v>0.27777800000000002</c:v>
                </c:pt>
                <c:pt idx="28">
                  <c:v>0.38071100000000002</c:v>
                </c:pt>
                <c:pt idx="29">
                  <c:v>0.32967000000000107</c:v>
                </c:pt>
                <c:pt idx="30">
                  <c:v>4.4956100000000001</c:v>
                </c:pt>
                <c:pt idx="31">
                  <c:v>3.3369199999999926</c:v>
                </c:pt>
                <c:pt idx="32">
                  <c:v>0.264901</c:v>
                </c:pt>
                <c:pt idx="33">
                  <c:v>0.37128700000000031</c:v>
                </c:pt>
                <c:pt idx="34">
                  <c:v>3.2258100000000001</c:v>
                </c:pt>
                <c:pt idx="35">
                  <c:v>3.0201300000000066</c:v>
                </c:pt>
                <c:pt idx="36">
                  <c:v>0.21621600000000069</c:v>
                </c:pt>
                <c:pt idx="37">
                  <c:v>0.13003899999999999</c:v>
                </c:pt>
                <c:pt idx="38">
                  <c:v>4.9697000000000013</c:v>
                </c:pt>
                <c:pt idx="39">
                  <c:v>1.0440799999999999</c:v>
                </c:pt>
                <c:pt idx="40">
                  <c:v>0.12180299999999998</c:v>
                </c:pt>
                <c:pt idx="41">
                  <c:v>0.47337300000000032</c:v>
                </c:pt>
                <c:pt idx="42">
                  <c:v>3.1639499999999998</c:v>
                </c:pt>
                <c:pt idx="43">
                  <c:v>3.1205699999999998</c:v>
                </c:pt>
                <c:pt idx="44">
                  <c:v>0</c:v>
                </c:pt>
                <c:pt idx="45">
                  <c:v>0</c:v>
                </c:pt>
                <c:pt idx="46">
                  <c:v>1.0112399999999964</c:v>
                </c:pt>
                <c:pt idx="47">
                  <c:v>0.71225099999999997</c:v>
                </c:pt>
                <c:pt idx="48">
                  <c:v>0</c:v>
                </c:pt>
                <c:pt idx="49">
                  <c:v>0</c:v>
                </c:pt>
                <c:pt idx="50">
                  <c:v>0.33407600000000143</c:v>
                </c:pt>
                <c:pt idx="51">
                  <c:v>0.8307369999999995</c:v>
                </c:pt>
                <c:pt idx="52">
                  <c:v>0.12165500000000012</c:v>
                </c:pt>
                <c:pt idx="53">
                  <c:v>0</c:v>
                </c:pt>
                <c:pt idx="54">
                  <c:v>0.14450900000000041</c:v>
                </c:pt>
                <c:pt idx="55">
                  <c:v>0.69930099999999951</c:v>
                </c:pt>
                <c:pt idx="56">
                  <c:v>0</c:v>
                </c:pt>
                <c:pt idx="57">
                  <c:v>0</c:v>
                </c:pt>
                <c:pt idx="58">
                  <c:v>1.6581600000000001</c:v>
                </c:pt>
                <c:pt idx="59">
                  <c:v>2.8037399999999999</c:v>
                </c:pt>
                <c:pt idx="60">
                  <c:v>0.45731700000000008</c:v>
                </c:pt>
                <c:pt idx="61">
                  <c:v>0</c:v>
                </c:pt>
                <c:pt idx="62">
                  <c:v>0.50062600000000002</c:v>
                </c:pt>
                <c:pt idx="63">
                  <c:v>0.52015599999999951</c:v>
                </c:pt>
              </c:numCache>
            </c:numRef>
          </c:val>
        </c:ser>
        <c:ser>
          <c:idx val="22"/>
          <c:order val="22"/>
          <c:tx>
            <c:strRef>
              <c:f>omnetpp!$A$24</c:f>
              <c:strCache>
                <c:ptCount val="1"/>
                <c:pt idx="0">
                  <c:v>Line 22</c:v>
                </c:pt>
              </c:strCache>
            </c:strRef>
          </c:tx>
          <c:cat>
            <c:strRef>
              <c:f>omnetpp!$B$1:$BM$1</c:f>
              <c:strCache>
                <c:ptCount val="64"/>
                <c:pt idx="0">
                  <c:v>Line 0</c:v>
                </c:pt>
                <c:pt idx="1">
                  <c:v>Line 1</c:v>
                </c:pt>
                <c:pt idx="2">
                  <c:v>Line 2</c:v>
                </c:pt>
                <c:pt idx="3">
                  <c:v>Line 3</c:v>
                </c:pt>
                <c:pt idx="4">
                  <c:v>Line 4</c:v>
                </c:pt>
                <c:pt idx="5">
                  <c:v>Line 5</c:v>
                </c:pt>
                <c:pt idx="6">
                  <c:v>Line 6</c:v>
                </c:pt>
                <c:pt idx="7">
                  <c:v>Line 7</c:v>
                </c:pt>
                <c:pt idx="8">
                  <c:v>Line 8</c:v>
                </c:pt>
                <c:pt idx="9">
                  <c:v>Line 9</c:v>
                </c:pt>
                <c:pt idx="10">
                  <c:v>Line 10</c:v>
                </c:pt>
                <c:pt idx="11">
                  <c:v>Line 11</c:v>
                </c:pt>
                <c:pt idx="12">
                  <c:v>Line 12</c:v>
                </c:pt>
                <c:pt idx="13">
                  <c:v>Line 13</c:v>
                </c:pt>
                <c:pt idx="14">
                  <c:v>Line 14</c:v>
                </c:pt>
                <c:pt idx="15">
                  <c:v>Line 15</c:v>
                </c:pt>
                <c:pt idx="16">
                  <c:v>Line 16</c:v>
                </c:pt>
                <c:pt idx="17">
                  <c:v>Line 17</c:v>
                </c:pt>
                <c:pt idx="18">
                  <c:v>Line 18</c:v>
                </c:pt>
                <c:pt idx="19">
                  <c:v>Line 19</c:v>
                </c:pt>
                <c:pt idx="20">
                  <c:v>Line 20</c:v>
                </c:pt>
                <c:pt idx="21">
                  <c:v>Line 21</c:v>
                </c:pt>
                <c:pt idx="22">
                  <c:v>Line 22</c:v>
                </c:pt>
                <c:pt idx="23">
                  <c:v>Line 23</c:v>
                </c:pt>
                <c:pt idx="24">
                  <c:v>Line 24</c:v>
                </c:pt>
                <c:pt idx="25">
                  <c:v>Line 25</c:v>
                </c:pt>
                <c:pt idx="26">
                  <c:v>Line 26</c:v>
                </c:pt>
                <c:pt idx="27">
                  <c:v>Line 27</c:v>
                </c:pt>
                <c:pt idx="28">
                  <c:v>Line 28</c:v>
                </c:pt>
                <c:pt idx="29">
                  <c:v>Line 29</c:v>
                </c:pt>
                <c:pt idx="30">
                  <c:v>Line 30</c:v>
                </c:pt>
                <c:pt idx="31">
                  <c:v>Line 31</c:v>
                </c:pt>
                <c:pt idx="32">
                  <c:v>Line 32</c:v>
                </c:pt>
                <c:pt idx="33">
                  <c:v>Line 33</c:v>
                </c:pt>
                <c:pt idx="34">
                  <c:v>Line 34</c:v>
                </c:pt>
                <c:pt idx="35">
                  <c:v>Line 35</c:v>
                </c:pt>
                <c:pt idx="36">
                  <c:v>Line 36</c:v>
                </c:pt>
                <c:pt idx="37">
                  <c:v>Line 37</c:v>
                </c:pt>
                <c:pt idx="38">
                  <c:v>Line 38</c:v>
                </c:pt>
                <c:pt idx="39">
                  <c:v>Line 39</c:v>
                </c:pt>
                <c:pt idx="40">
                  <c:v>Line 40</c:v>
                </c:pt>
                <c:pt idx="41">
                  <c:v>Line 41</c:v>
                </c:pt>
                <c:pt idx="42">
                  <c:v>Line 42</c:v>
                </c:pt>
                <c:pt idx="43">
                  <c:v>Line 43</c:v>
                </c:pt>
                <c:pt idx="44">
                  <c:v>Line 44</c:v>
                </c:pt>
                <c:pt idx="45">
                  <c:v>Line 45</c:v>
                </c:pt>
                <c:pt idx="46">
                  <c:v>Line 46</c:v>
                </c:pt>
                <c:pt idx="47">
                  <c:v>Line 47</c:v>
                </c:pt>
                <c:pt idx="48">
                  <c:v>Line 48</c:v>
                </c:pt>
                <c:pt idx="49">
                  <c:v>Line 49</c:v>
                </c:pt>
                <c:pt idx="50">
                  <c:v>Line 50</c:v>
                </c:pt>
                <c:pt idx="51">
                  <c:v>Line 51</c:v>
                </c:pt>
                <c:pt idx="52">
                  <c:v>Line 52</c:v>
                </c:pt>
                <c:pt idx="53">
                  <c:v>Line 53</c:v>
                </c:pt>
                <c:pt idx="54">
                  <c:v>Line 54</c:v>
                </c:pt>
                <c:pt idx="55">
                  <c:v>Line 55</c:v>
                </c:pt>
                <c:pt idx="56">
                  <c:v>Line 56</c:v>
                </c:pt>
                <c:pt idx="57">
                  <c:v>Line 57</c:v>
                </c:pt>
                <c:pt idx="58">
                  <c:v>Line 58</c:v>
                </c:pt>
                <c:pt idx="59">
                  <c:v>Line 59</c:v>
                </c:pt>
                <c:pt idx="60">
                  <c:v>Line 60</c:v>
                </c:pt>
                <c:pt idx="61">
                  <c:v>Line 61</c:v>
                </c:pt>
                <c:pt idx="62">
                  <c:v>Line 62</c:v>
                </c:pt>
                <c:pt idx="63">
                  <c:v>Line 63</c:v>
                </c:pt>
              </c:strCache>
            </c:strRef>
          </c:cat>
          <c:val>
            <c:numRef>
              <c:f>omnetpp!$B$24:$BM$24</c:f>
              <c:numCache>
                <c:formatCode>General</c:formatCode>
                <c:ptCount val="64"/>
                <c:pt idx="0">
                  <c:v>0.36231900000000083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0.112486</c:v>
                </c:pt>
                <c:pt idx="5">
                  <c:v>0</c:v>
                </c:pt>
                <c:pt idx="6">
                  <c:v>0</c:v>
                </c:pt>
                <c:pt idx="7">
                  <c:v>0.10504200000000002</c:v>
                </c:pt>
                <c:pt idx="8">
                  <c:v>0</c:v>
                </c:pt>
                <c:pt idx="9">
                  <c:v>0</c:v>
                </c:pt>
                <c:pt idx="10">
                  <c:v>0.15313900000000041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0.11947400000000002</c:v>
                </c:pt>
                <c:pt idx="15">
                  <c:v>0</c:v>
                </c:pt>
                <c:pt idx="16">
                  <c:v>8.7642400000000023E-2</c:v>
                </c:pt>
                <c:pt idx="17">
                  <c:v>0</c:v>
                </c:pt>
                <c:pt idx="18">
                  <c:v>0</c:v>
                </c:pt>
                <c:pt idx="19">
                  <c:v>0.25773199999999996</c:v>
                </c:pt>
                <c:pt idx="20">
                  <c:v>0.11325</c:v>
                </c:pt>
                <c:pt idx="21">
                  <c:v>0.47675800000000002</c:v>
                </c:pt>
                <c:pt idx="22">
                  <c:v>0</c:v>
                </c:pt>
                <c:pt idx="23">
                  <c:v>13.6591</c:v>
                </c:pt>
                <c:pt idx="24">
                  <c:v>1.32548</c:v>
                </c:pt>
                <c:pt idx="25">
                  <c:v>0.10020000000000009</c:v>
                </c:pt>
                <c:pt idx="26">
                  <c:v>0.343053</c:v>
                </c:pt>
                <c:pt idx="27">
                  <c:v>0.69444399999999951</c:v>
                </c:pt>
                <c:pt idx="28">
                  <c:v>0.50761400000000001</c:v>
                </c:pt>
                <c:pt idx="29">
                  <c:v>0.65934099999999995</c:v>
                </c:pt>
                <c:pt idx="30">
                  <c:v>0.65789500000000356</c:v>
                </c:pt>
                <c:pt idx="31">
                  <c:v>2.9063499999999967</c:v>
                </c:pt>
                <c:pt idx="32">
                  <c:v>5.5629099999999854</c:v>
                </c:pt>
                <c:pt idx="33">
                  <c:v>1.2376199999999966</c:v>
                </c:pt>
                <c:pt idx="34">
                  <c:v>0.2580650000000001</c:v>
                </c:pt>
                <c:pt idx="35">
                  <c:v>6.0402700000000014</c:v>
                </c:pt>
                <c:pt idx="36">
                  <c:v>3.6756799999999967</c:v>
                </c:pt>
                <c:pt idx="37">
                  <c:v>0</c:v>
                </c:pt>
                <c:pt idx="38">
                  <c:v>0.36363600000000001</c:v>
                </c:pt>
                <c:pt idx="39">
                  <c:v>6.3805099999999975</c:v>
                </c:pt>
                <c:pt idx="40">
                  <c:v>1.5834299999999963</c:v>
                </c:pt>
                <c:pt idx="41">
                  <c:v>0</c:v>
                </c:pt>
                <c:pt idx="42">
                  <c:v>9.5877300000000068E-2</c:v>
                </c:pt>
                <c:pt idx="43">
                  <c:v>3.4042599999999967</c:v>
                </c:pt>
                <c:pt idx="44">
                  <c:v>1.88679</c:v>
                </c:pt>
                <c:pt idx="45">
                  <c:v>0</c:v>
                </c:pt>
                <c:pt idx="46">
                  <c:v>0.22471900000000045</c:v>
                </c:pt>
                <c:pt idx="47">
                  <c:v>0.28490000000000032</c:v>
                </c:pt>
                <c:pt idx="48">
                  <c:v>0.86313200000000001</c:v>
                </c:pt>
                <c:pt idx="49">
                  <c:v>0</c:v>
                </c:pt>
                <c:pt idx="50">
                  <c:v>0</c:v>
                </c:pt>
                <c:pt idx="51">
                  <c:v>0.20768400000000001</c:v>
                </c:pt>
                <c:pt idx="52">
                  <c:v>0.48661800000000038</c:v>
                </c:pt>
                <c:pt idx="53">
                  <c:v>1.6620500000000042</c:v>
                </c:pt>
                <c:pt idx="54">
                  <c:v>0</c:v>
                </c:pt>
                <c:pt idx="55">
                  <c:v>0.97902100000000214</c:v>
                </c:pt>
                <c:pt idx="56">
                  <c:v>0.58650999999999809</c:v>
                </c:pt>
                <c:pt idx="57">
                  <c:v>0.11312200000000019</c:v>
                </c:pt>
                <c:pt idx="58">
                  <c:v>0</c:v>
                </c:pt>
                <c:pt idx="59">
                  <c:v>3.7383199999999999</c:v>
                </c:pt>
                <c:pt idx="60">
                  <c:v>3.6585399999999999</c:v>
                </c:pt>
                <c:pt idx="61">
                  <c:v>0.45523499999999995</c:v>
                </c:pt>
                <c:pt idx="62">
                  <c:v>0</c:v>
                </c:pt>
                <c:pt idx="63">
                  <c:v>1.3003899999999999</c:v>
                </c:pt>
              </c:numCache>
            </c:numRef>
          </c:val>
        </c:ser>
        <c:ser>
          <c:idx val="23"/>
          <c:order val="23"/>
          <c:tx>
            <c:strRef>
              <c:f>omnetpp!$A$25</c:f>
              <c:strCache>
                <c:ptCount val="1"/>
                <c:pt idx="0">
                  <c:v>Line 23</c:v>
                </c:pt>
              </c:strCache>
            </c:strRef>
          </c:tx>
          <c:cat>
            <c:strRef>
              <c:f>omnetpp!$B$1:$BM$1</c:f>
              <c:strCache>
                <c:ptCount val="64"/>
                <c:pt idx="0">
                  <c:v>Line 0</c:v>
                </c:pt>
                <c:pt idx="1">
                  <c:v>Line 1</c:v>
                </c:pt>
                <c:pt idx="2">
                  <c:v>Line 2</c:v>
                </c:pt>
                <c:pt idx="3">
                  <c:v>Line 3</c:v>
                </c:pt>
                <c:pt idx="4">
                  <c:v>Line 4</c:v>
                </c:pt>
                <c:pt idx="5">
                  <c:v>Line 5</c:v>
                </c:pt>
                <c:pt idx="6">
                  <c:v>Line 6</c:v>
                </c:pt>
                <c:pt idx="7">
                  <c:v>Line 7</c:v>
                </c:pt>
                <c:pt idx="8">
                  <c:v>Line 8</c:v>
                </c:pt>
                <c:pt idx="9">
                  <c:v>Line 9</c:v>
                </c:pt>
                <c:pt idx="10">
                  <c:v>Line 10</c:v>
                </c:pt>
                <c:pt idx="11">
                  <c:v>Line 11</c:v>
                </c:pt>
                <c:pt idx="12">
                  <c:v>Line 12</c:v>
                </c:pt>
                <c:pt idx="13">
                  <c:v>Line 13</c:v>
                </c:pt>
                <c:pt idx="14">
                  <c:v>Line 14</c:v>
                </c:pt>
                <c:pt idx="15">
                  <c:v>Line 15</c:v>
                </c:pt>
                <c:pt idx="16">
                  <c:v>Line 16</c:v>
                </c:pt>
                <c:pt idx="17">
                  <c:v>Line 17</c:v>
                </c:pt>
                <c:pt idx="18">
                  <c:v>Line 18</c:v>
                </c:pt>
                <c:pt idx="19">
                  <c:v>Line 19</c:v>
                </c:pt>
                <c:pt idx="20">
                  <c:v>Line 20</c:v>
                </c:pt>
                <c:pt idx="21">
                  <c:v>Line 21</c:v>
                </c:pt>
                <c:pt idx="22">
                  <c:v>Line 22</c:v>
                </c:pt>
                <c:pt idx="23">
                  <c:v>Line 23</c:v>
                </c:pt>
                <c:pt idx="24">
                  <c:v>Line 24</c:v>
                </c:pt>
                <c:pt idx="25">
                  <c:v>Line 25</c:v>
                </c:pt>
                <c:pt idx="26">
                  <c:v>Line 26</c:v>
                </c:pt>
                <c:pt idx="27">
                  <c:v>Line 27</c:v>
                </c:pt>
                <c:pt idx="28">
                  <c:v>Line 28</c:v>
                </c:pt>
                <c:pt idx="29">
                  <c:v>Line 29</c:v>
                </c:pt>
                <c:pt idx="30">
                  <c:v>Line 30</c:v>
                </c:pt>
                <c:pt idx="31">
                  <c:v>Line 31</c:v>
                </c:pt>
                <c:pt idx="32">
                  <c:v>Line 32</c:v>
                </c:pt>
                <c:pt idx="33">
                  <c:v>Line 33</c:v>
                </c:pt>
                <c:pt idx="34">
                  <c:v>Line 34</c:v>
                </c:pt>
                <c:pt idx="35">
                  <c:v>Line 35</c:v>
                </c:pt>
                <c:pt idx="36">
                  <c:v>Line 36</c:v>
                </c:pt>
                <c:pt idx="37">
                  <c:v>Line 37</c:v>
                </c:pt>
                <c:pt idx="38">
                  <c:v>Line 38</c:v>
                </c:pt>
                <c:pt idx="39">
                  <c:v>Line 39</c:v>
                </c:pt>
                <c:pt idx="40">
                  <c:v>Line 40</c:v>
                </c:pt>
                <c:pt idx="41">
                  <c:v>Line 41</c:v>
                </c:pt>
                <c:pt idx="42">
                  <c:v>Line 42</c:v>
                </c:pt>
                <c:pt idx="43">
                  <c:v>Line 43</c:v>
                </c:pt>
                <c:pt idx="44">
                  <c:v>Line 44</c:v>
                </c:pt>
                <c:pt idx="45">
                  <c:v>Line 45</c:v>
                </c:pt>
                <c:pt idx="46">
                  <c:v>Line 46</c:v>
                </c:pt>
                <c:pt idx="47">
                  <c:v>Line 47</c:v>
                </c:pt>
                <c:pt idx="48">
                  <c:v>Line 48</c:v>
                </c:pt>
                <c:pt idx="49">
                  <c:v>Line 49</c:v>
                </c:pt>
                <c:pt idx="50">
                  <c:v>Line 50</c:v>
                </c:pt>
                <c:pt idx="51">
                  <c:v>Line 51</c:v>
                </c:pt>
                <c:pt idx="52">
                  <c:v>Line 52</c:v>
                </c:pt>
                <c:pt idx="53">
                  <c:v>Line 53</c:v>
                </c:pt>
                <c:pt idx="54">
                  <c:v>Line 54</c:v>
                </c:pt>
                <c:pt idx="55">
                  <c:v>Line 55</c:v>
                </c:pt>
                <c:pt idx="56">
                  <c:v>Line 56</c:v>
                </c:pt>
                <c:pt idx="57">
                  <c:v>Line 57</c:v>
                </c:pt>
                <c:pt idx="58">
                  <c:v>Line 58</c:v>
                </c:pt>
                <c:pt idx="59">
                  <c:v>Line 59</c:v>
                </c:pt>
                <c:pt idx="60">
                  <c:v>Line 60</c:v>
                </c:pt>
                <c:pt idx="61">
                  <c:v>Line 61</c:v>
                </c:pt>
                <c:pt idx="62">
                  <c:v>Line 62</c:v>
                </c:pt>
                <c:pt idx="63">
                  <c:v>Line 63</c:v>
                </c:pt>
              </c:strCache>
            </c:strRef>
          </c:cat>
          <c:val>
            <c:numRef>
              <c:f>omnetpp!$B$25:$BM$25</c:f>
              <c:numCache>
                <c:formatCode>General</c:formatCode>
                <c:ptCount val="64"/>
                <c:pt idx="0">
                  <c:v>0.12077300000000024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0.15313900000000041</c:v>
                </c:pt>
                <c:pt idx="11">
                  <c:v>0.110619</c:v>
                </c:pt>
                <c:pt idx="12">
                  <c:v>0.10101</c:v>
                </c:pt>
                <c:pt idx="13">
                  <c:v>0</c:v>
                </c:pt>
                <c:pt idx="14">
                  <c:v>0.23894900000000074</c:v>
                </c:pt>
                <c:pt idx="15">
                  <c:v>0.11337899999999973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0.25773199999999996</c:v>
                </c:pt>
                <c:pt idx="20">
                  <c:v>0.11325</c:v>
                </c:pt>
                <c:pt idx="21">
                  <c:v>0.71513700000000002</c:v>
                </c:pt>
                <c:pt idx="22">
                  <c:v>1.72414</c:v>
                </c:pt>
                <c:pt idx="23">
                  <c:v>0</c:v>
                </c:pt>
                <c:pt idx="24">
                  <c:v>15.169400000000024</c:v>
                </c:pt>
                <c:pt idx="25">
                  <c:v>0.90180400000000005</c:v>
                </c:pt>
                <c:pt idx="26">
                  <c:v>0.343053</c:v>
                </c:pt>
                <c:pt idx="27">
                  <c:v>0.41666700000000001</c:v>
                </c:pt>
                <c:pt idx="28">
                  <c:v>0.63451800000000003</c:v>
                </c:pt>
                <c:pt idx="29">
                  <c:v>0.32967000000000107</c:v>
                </c:pt>
                <c:pt idx="30">
                  <c:v>0.43859600000000032</c:v>
                </c:pt>
                <c:pt idx="31">
                  <c:v>0.21528500000000048</c:v>
                </c:pt>
                <c:pt idx="32">
                  <c:v>5.4304600000000134</c:v>
                </c:pt>
                <c:pt idx="33">
                  <c:v>3.5891099999999998</c:v>
                </c:pt>
                <c:pt idx="34">
                  <c:v>0.2580650000000001</c:v>
                </c:pt>
                <c:pt idx="35">
                  <c:v>0.11185699999999985</c:v>
                </c:pt>
                <c:pt idx="36">
                  <c:v>3.6756799999999967</c:v>
                </c:pt>
                <c:pt idx="37">
                  <c:v>4.9414800000000003</c:v>
                </c:pt>
                <c:pt idx="38">
                  <c:v>0.24242400000000044</c:v>
                </c:pt>
                <c:pt idx="39">
                  <c:v>0.116009</c:v>
                </c:pt>
                <c:pt idx="40">
                  <c:v>5.6029199999999832</c:v>
                </c:pt>
                <c:pt idx="41">
                  <c:v>0.71005900000000166</c:v>
                </c:pt>
                <c:pt idx="42">
                  <c:v>9.5877300000000068E-2</c:v>
                </c:pt>
                <c:pt idx="43">
                  <c:v>0.14184400000000041</c:v>
                </c:pt>
                <c:pt idx="44">
                  <c:v>4.2175399999999854</c:v>
                </c:pt>
                <c:pt idx="45">
                  <c:v>2.5559099999999977</c:v>
                </c:pt>
                <c:pt idx="46">
                  <c:v>0</c:v>
                </c:pt>
                <c:pt idx="47">
                  <c:v>0</c:v>
                </c:pt>
                <c:pt idx="48">
                  <c:v>0.7398270000000019</c:v>
                </c:pt>
                <c:pt idx="49">
                  <c:v>0.24906600000000054</c:v>
                </c:pt>
                <c:pt idx="50">
                  <c:v>0.11135899999999958</c:v>
                </c:pt>
                <c:pt idx="51">
                  <c:v>0.103842</c:v>
                </c:pt>
                <c:pt idx="52">
                  <c:v>0.48661800000000038</c:v>
                </c:pt>
                <c:pt idx="53">
                  <c:v>0.55401699999999809</c:v>
                </c:pt>
                <c:pt idx="54">
                  <c:v>0.14450900000000041</c:v>
                </c:pt>
                <c:pt idx="55">
                  <c:v>0.13986000000000001</c:v>
                </c:pt>
                <c:pt idx="56">
                  <c:v>0.58650999999999809</c:v>
                </c:pt>
                <c:pt idx="57">
                  <c:v>0.33936700000000136</c:v>
                </c:pt>
                <c:pt idx="58">
                  <c:v>0</c:v>
                </c:pt>
                <c:pt idx="59">
                  <c:v>0.20768400000000001</c:v>
                </c:pt>
                <c:pt idx="60">
                  <c:v>2.13415</c:v>
                </c:pt>
                <c:pt idx="61">
                  <c:v>3.7936299999999998</c:v>
                </c:pt>
                <c:pt idx="62">
                  <c:v>0.37546900000000083</c:v>
                </c:pt>
                <c:pt idx="63">
                  <c:v>0.13003899999999999</c:v>
                </c:pt>
              </c:numCache>
            </c:numRef>
          </c:val>
        </c:ser>
        <c:ser>
          <c:idx val="24"/>
          <c:order val="24"/>
          <c:tx>
            <c:strRef>
              <c:f>omnetpp!$A$26</c:f>
              <c:strCache>
                <c:ptCount val="1"/>
                <c:pt idx="0">
                  <c:v>Line 24</c:v>
                </c:pt>
              </c:strCache>
            </c:strRef>
          </c:tx>
          <c:cat>
            <c:strRef>
              <c:f>omnetpp!$B$1:$BM$1</c:f>
              <c:strCache>
                <c:ptCount val="64"/>
                <c:pt idx="0">
                  <c:v>Line 0</c:v>
                </c:pt>
                <c:pt idx="1">
                  <c:v>Line 1</c:v>
                </c:pt>
                <c:pt idx="2">
                  <c:v>Line 2</c:v>
                </c:pt>
                <c:pt idx="3">
                  <c:v>Line 3</c:v>
                </c:pt>
                <c:pt idx="4">
                  <c:v>Line 4</c:v>
                </c:pt>
                <c:pt idx="5">
                  <c:v>Line 5</c:v>
                </c:pt>
                <c:pt idx="6">
                  <c:v>Line 6</c:v>
                </c:pt>
                <c:pt idx="7">
                  <c:v>Line 7</c:v>
                </c:pt>
                <c:pt idx="8">
                  <c:v>Line 8</c:v>
                </c:pt>
                <c:pt idx="9">
                  <c:v>Line 9</c:v>
                </c:pt>
                <c:pt idx="10">
                  <c:v>Line 10</c:v>
                </c:pt>
                <c:pt idx="11">
                  <c:v>Line 11</c:v>
                </c:pt>
                <c:pt idx="12">
                  <c:v>Line 12</c:v>
                </c:pt>
                <c:pt idx="13">
                  <c:v>Line 13</c:v>
                </c:pt>
                <c:pt idx="14">
                  <c:v>Line 14</c:v>
                </c:pt>
                <c:pt idx="15">
                  <c:v>Line 15</c:v>
                </c:pt>
                <c:pt idx="16">
                  <c:v>Line 16</c:v>
                </c:pt>
                <c:pt idx="17">
                  <c:v>Line 17</c:v>
                </c:pt>
                <c:pt idx="18">
                  <c:v>Line 18</c:v>
                </c:pt>
                <c:pt idx="19">
                  <c:v>Line 19</c:v>
                </c:pt>
                <c:pt idx="20">
                  <c:v>Line 20</c:v>
                </c:pt>
                <c:pt idx="21">
                  <c:v>Line 21</c:v>
                </c:pt>
                <c:pt idx="22">
                  <c:v>Line 22</c:v>
                </c:pt>
                <c:pt idx="23">
                  <c:v>Line 23</c:v>
                </c:pt>
                <c:pt idx="24">
                  <c:v>Line 24</c:v>
                </c:pt>
                <c:pt idx="25">
                  <c:v>Line 25</c:v>
                </c:pt>
                <c:pt idx="26">
                  <c:v>Line 26</c:v>
                </c:pt>
                <c:pt idx="27">
                  <c:v>Line 27</c:v>
                </c:pt>
                <c:pt idx="28">
                  <c:v>Line 28</c:v>
                </c:pt>
                <c:pt idx="29">
                  <c:v>Line 29</c:v>
                </c:pt>
                <c:pt idx="30">
                  <c:v>Line 30</c:v>
                </c:pt>
                <c:pt idx="31">
                  <c:v>Line 31</c:v>
                </c:pt>
                <c:pt idx="32">
                  <c:v>Line 32</c:v>
                </c:pt>
                <c:pt idx="33">
                  <c:v>Line 33</c:v>
                </c:pt>
                <c:pt idx="34">
                  <c:v>Line 34</c:v>
                </c:pt>
                <c:pt idx="35">
                  <c:v>Line 35</c:v>
                </c:pt>
                <c:pt idx="36">
                  <c:v>Line 36</c:v>
                </c:pt>
                <c:pt idx="37">
                  <c:v>Line 37</c:v>
                </c:pt>
                <c:pt idx="38">
                  <c:v>Line 38</c:v>
                </c:pt>
                <c:pt idx="39">
                  <c:v>Line 39</c:v>
                </c:pt>
                <c:pt idx="40">
                  <c:v>Line 40</c:v>
                </c:pt>
                <c:pt idx="41">
                  <c:v>Line 41</c:v>
                </c:pt>
                <c:pt idx="42">
                  <c:v>Line 42</c:v>
                </c:pt>
                <c:pt idx="43">
                  <c:v>Line 43</c:v>
                </c:pt>
                <c:pt idx="44">
                  <c:v>Line 44</c:v>
                </c:pt>
                <c:pt idx="45">
                  <c:v>Line 45</c:v>
                </c:pt>
                <c:pt idx="46">
                  <c:v>Line 46</c:v>
                </c:pt>
                <c:pt idx="47">
                  <c:v>Line 47</c:v>
                </c:pt>
                <c:pt idx="48">
                  <c:v>Line 48</c:v>
                </c:pt>
                <c:pt idx="49">
                  <c:v>Line 49</c:v>
                </c:pt>
                <c:pt idx="50">
                  <c:v>Line 50</c:v>
                </c:pt>
                <c:pt idx="51">
                  <c:v>Line 51</c:v>
                </c:pt>
                <c:pt idx="52">
                  <c:v>Line 52</c:v>
                </c:pt>
                <c:pt idx="53">
                  <c:v>Line 53</c:v>
                </c:pt>
                <c:pt idx="54">
                  <c:v>Line 54</c:v>
                </c:pt>
                <c:pt idx="55">
                  <c:v>Line 55</c:v>
                </c:pt>
                <c:pt idx="56">
                  <c:v>Line 56</c:v>
                </c:pt>
                <c:pt idx="57">
                  <c:v>Line 57</c:v>
                </c:pt>
                <c:pt idx="58">
                  <c:v>Line 58</c:v>
                </c:pt>
                <c:pt idx="59">
                  <c:v>Line 59</c:v>
                </c:pt>
                <c:pt idx="60">
                  <c:v>Line 60</c:v>
                </c:pt>
                <c:pt idx="61">
                  <c:v>Line 61</c:v>
                </c:pt>
                <c:pt idx="62">
                  <c:v>Line 62</c:v>
                </c:pt>
                <c:pt idx="63">
                  <c:v>Line 63</c:v>
                </c:pt>
              </c:strCache>
            </c:strRef>
          </c:cat>
          <c:val>
            <c:numRef>
              <c:f>omnetpp!$B$26:$BM$26</c:f>
              <c:numCache>
                <c:formatCode>General</c:formatCode>
                <c:ptCount val="64"/>
                <c:pt idx="0">
                  <c:v>0.12077300000000024</c:v>
                </c:pt>
                <c:pt idx="1">
                  <c:v>0</c:v>
                </c:pt>
                <c:pt idx="2">
                  <c:v>0</c:v>
                </c:pt>
                <c:pt idx="3">
                  <c:v>8.8183400000000023E-2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0.13071900000000045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0.10940900000000002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3.4605100000000002</c:v>
                </c:pt>
                <c:pt idx="18">
                  <c:v>0</c:v>
                </c:pt>
                <c:pt idx="19">
                  <c:v>0</c:v>
                </c:pt>
                <c:pt idx="20">
                  <c:v>0.33975100000000008</c:v>
                </c:pt>
                <c:pt idx="21">
                  <c:v>0.23837900000000001</c:v>
                </c:pt>
                <c:pt idx="22">
                  <c:v>7.4962500000000223E-2</c:v>
                </c:pt>
                <c:pt idx="23">
                  <c:v>0.37594000000000038</c:v>
                </c:pt>
                <c:pt idx="24">
                  <c:v>0</c:v>
                </c:pt>
                <c:pt idx="25">
                  <c:v>11.523</c:v>
                </c:pt>
                <c:pt idx="26">
                  <c:v>0.51457999999999959</c:v>
                </c:pt>
                <c:pt idx="27">
                  <c:v>0.13888900000000001</c:v>
                </c:pt>
                <c:pt idx="28">
                  <c:v>0.12690399999999999</c:v>
                </c:pt>
                <c:pt idx="29">
                  <c:v>0.43956000000000095</c:v>
                </c:pt>
                <c:pt idx="30">
                  <c:v>0.21929800000000069</c:v>
                </c:pt>
                <c:pt idx="31">
                  <c:v>0.43057100000000031</c:v>
                </c:pt>
                <c:pt idx="32">
                  <c:v>0.52980099999999997</c:v>
                </c:pt>
                <c:pt idx="33">
                  <c:v>3.0940599999999967</c:v>
                </c:pt>
                <c:pt idx="34">
                  <c:v>2.96774</c:v>
                </c:pt>
                <c:pt idx="35">
                  <c:v>0.44742700000000002</c:v>
                </c:pt>
                <c:pt idx="36">
                  <c:v>0.43243200000000032</c:v>
                </c:pt>
                <c:pt idx="37">
                  <c:v>3.3810099999999967</c:v>
                </c:pt>
                <c:pt idx="38">
                  <c:v>2.7878799999999999</c:v>
                </c:pt>
                <c:pt idx="39">
                  <c:v>0</c:v>
                </c:pt>
                <c:pt idx="40">
                  <c:v>0</c:v>
                </c:pt>
                <c:pt idx="41">
                  <c:v>5.91716</c:v>
                </c:pt>
                <c:pt idx="42">
                  <c:v>0.76701799999999998</c:v>
                </c:pt>
                <c:pt idx="43">
                  <c:v>0</c:v>
                </c:pt>
                <c:pt idx="44">
                  <c:v>0.11098799999999964</c:v>
                </c:pt>
                <c:pt idx="45">
                  <c:v>2.7688999999999999</c:v>
                </c:pt>
                <c:pt idx="46">
                  <c:v>2.0224699999999967</c:v>
                </c:pt>
                <c:pt idx="47">
                  <c:v>0.14245000000000024</c:v>
                </c:pt>
                <c:pt idx="48">
                  <c:v>0</c:v>
                </c:pt>
                <c:pt idx="49">
                  <c:v>1.2453299999999954</c:v>
                </c:pt>
                <c:pt idx="50">
                  <c:v>0.445434</c:v>
                </c:pt>
                <c:pt idx="51">
                  <c:v>0.31152600000000114</c:v>
                </c:pt>
                <c:pt idx="52">
                  <c:v>0.12165500000000012</c:v>
                </c:pt>
                <c:pt idx="53">
                  <c:v>0.184672</c:v>
                </c:pt>
                <c:pt idx="54">
                  <c:v>0.72254300000000005</c:v>
                </c:pt>
                <c:pt idx="55">
                  <c:v>0.13986000000000001</c:v>
                </c:pt>
                <c:pt idx="56">
                  <c:v>0</c:v>
                </c:pt>
                <c:pt idx="57">
                  <c:v>0.67873300000000214</c:v>
                </c:pt>
                <c:pt idx="58">
                  <c:v>0.63775500000000263</c:v>
                </c:pt>
                <c:pt idx="59">
                  <c:v>0</c:v>
                </c:pt>
                <c:pt idx="60">
                  <c:v>0</c:v>
                </c:pt>
                <c:pt idx="61">
                  <c:v>1.82094</c:v>
                </c:pt>
                <c:pt idx="62">
                  <c:v>3.62954</c:v>
                </c:pt>
                <c:pt idx="63">
                  <c:v>0.13003899999999999</c:v>
                </c:pt>
              </c:numCache>
            </c:numRef>
          </c:val>
        </c:ser>
        <c:ser>
          <c:idx val="25"/>
          <c:order val="25"/>
          <c:tx>
            <c:strRef>
              <c:f>omnetpp!$A$27</c:f>
              <c:strCache>
                <c:ptCount val="1"/>
                <c:pt idx="0">
                  <c:v>Line 25</c:v>
                </c:pt>
              </c:strCache>
            </c:strRef>
          </c:tx>
          <c:cat>
            <c:strRef>
              <c:f>omnetpp!$B$1:$BM$1</c:f>
              <c:strCache>
                <c:ptCount val="64"/>
                <c:pt idx="0">
                  <c:v>Line 0</c:v>
                </c:pt>
                <c:pt idx="1">
                  <c:v>Line 1</c:v>
                </c:pt>
                <c:pt idx="2">
                  <c:v>Line 2</c:v>
                </c:pt>
                <c:pt idx="3">
                  <c:v>Line 3</c:v>
                </c:pt>
                <c:pt idx="4">
                  <c:v>Line 4</c:v>
                </c:pt>
                <c:pt idx="5">
                  <c:v>Line 5</c:v>
                </c:pt>
                <c:pt idx="6">
                  <c:v>Line 6</c:v>
                </c:pt>
                <c:pt idx="7">
                  <c:v>Line 7</c:v>
                </c:pt>
                <c:pt idx="8">
                  <c:v>Line 8</c:v>
                </c:pt>
                <c:pt idx="9">
                  <c:v>Line 9</c:v>
                </c:pt>
                <c:pt idx="10">
                  <c:v>Line 10</c:v>
                </c:pt>
                <c:pt idx="11">
                  <c:v>Line 11</c:v>
                </c:pt>
                <c:pt idx="12">
                  <c:v>Line 12</c:v>
                </c:pt>
                <c:pt idx="13">
                  <c:v>Line 13</c:v>
                </c:pt>
                <c:pt idx="14">
                  <c:v>Line 14</c:v>
                </c:pt>
                <c:pt idx="15">
                  <c:v>Line 15</c:v>
                </c:pt>
                <c:pt idx="16">
                  <c:v>Line 16</c:v>
                </c:pt>
                <c:pt idx="17">
                  <c:v>Line 17</c:v>
                </c:pt>
                <c:pt idx="18">
                  <c:v>Line 18</c:v>
                </c:pt>
                <c:pt idx="19">
                  <c:v>Line 19</c:v>
                </c:pt>
                <c:pt idx="20">
                  <c:v>Line 20</c:v>
                </c:pt>
                <c:pt idx="21">
                  <c:v>Line 21</c:v>
                </c:pt>
                <c:pt idx="22">
                  <c:v>Line 22</c:v>
                </c:pt>
                <c:pt idx="23">
                  <c:v>Line 23</c:v>
                </c:pt>
                <c:pt idx="24">
                  <c:v>Line 24</c:v>
                </c:pt>
                <c:pt idx="25">
                  <c:v>Line 25</c:v>
                </c:pt>
                <c:pt idx="26">
                  <c:v>Line 26</c:v>
                </c:pt>
                <c:pt idx="27">
                  <c:v>Line 27</c:v>
                </c:pt>
                <c:pt idx="28">
                  <c:v>Line 28</c:v>
                </c:pt>
                <c:pt idx="29">
                  <c:v>Line 29</c:v>
                </c:pt>
                <c:pt idx="30">
                  <c:v>Line 30</c:v>
                </c:pt>
                <c:pt idx="31">
                  <c:v>Line 31</c:v>
                </c:pt>
                <c:pt idx="32">
                  <c:v>Line 32</c:v>
                </c:pt>
                <c:pt idx="33">
                  <c:v>Line 33</c:v>
                </c:pt>
                <c:pt idx="34">
                  <c:v>Line 34</c:v>
                </c:pt>
                <c:pt idx="35">
                  <c:v>Line 35</c:v>
                </c:pt>
                <c:pt idx="36">
                  <c:v>Line 36</c:v>
                </c:pt>
                <c:pt idx="37">
                  <c:v>Line 37</c:v>
                </c:pt>
                <c:pt idx="38">
                  <c:v>Line 38</c:v>
                </c:pt>
                <c:pt idx="39">
                  <c:v>Line 39</c:v>
                </c:pt>
                <c:pt idx="40">
                  <c:v>Line 40</c:v>
                </c:pt>
                <c:pt idx="41">
                  <c:v>Line 41</c:v>
                </c:pt>
                <c:pt idx="42">
                  <c:v>Line 42</c:v>
                </c:pt>
                <c:pt idx="43">
                  <c:v>Line 43</c:v>
                </c:pt>
                <c:pt idx="44">
                  <c:v>Line 44</c:v>
                </c:pt>
                <c:pt idx="45">
                  <c:v>Line 45</c:v>
                </c:pt>
                <c:pt idx="46">
                  <c:v>Line 46</c:v>
                </c:pt>
                <c:pt idx="47">
                  <c:v>Line 47</c:v>
                </c:pt>
                <c:pt idx="48">
                  <c:v>Line 48</c:v>
                </c:pt>
                <c:pt idx="49">
                  <c:v>Line 49</c:v>
                </c:pt>
                <c:pt idx="50">
                  <c:v>Line 50</c:v>
                </c:pt>
                <c:pt idx="51">
                  <c:v>Line 51</c:v>
                </c:pt>
                <c:pt idx="52">
                  <c:v>Line 52</c:v>
                </c:pt>
                <c:pt idx="53">
                  <c:v>Line 53</c:v>
                </c:pt>
                <c:pt idx="54">
                  <c:v>Line 54</c:v>
                </c:pt>
                <c:pt idx="55">
                  <c:v>Line 55</c:v>
                </c:pt>
                <c:pt idx="56">
                  <c:v>Line 56</c:v>
                </c:pt>
                <c:pt idx="57">
                  <c:v>Line 57</c:v>
                </c:pt>
                <c:pt idx="58">
                  <c:v>Line 58</c:v>
                </c:pt>
                <c:pt idx="59">
                  <c:v>Line 59</c:v>
                </c:pt>
                <c:pt idx="60">
                  <c:v>Line 60</c:v>
                </c:pt>
                <c:pt idx="61">
                  <c:v>Line 61</c:v>
                </c:pt>
                <c:pt idx="62">
                  <c:v>Line 62</c:v>
                </c:pt>
                <c:pt idx="63">
                  <c:v>Line 63</c:v>
                </c:pt>
              </c:strCache>
            </c:strRef>
          </c:cat>
          <c:val>
            <c:numRef>
              <c:f>omnetpp!$B$27:$BM$27</c:f>
              <c:numCache>
                <c:formatCode>General</c:formatCode>
                <c:ptCount val="64"/>
                <c:pt idx="0">
                  <c:v>0.12077300000000024</c:v>
                </c:pt>
                <c:pt idx="1">
                  <c:v>0</c:v>
                </c:pt>
                <c:pt idx="2">
                  <c:v>0.27173899999999995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0.110619</c:v>
                </c:pt>
                <c:pt idx="12">
                  <c:v>0</c:v>
                </c:pt>
                <c:pt idx="13">
                  <c:v>0.32822800000000107</c:v>
                </c:pt>
                <c:pt idx="14">
                  <c:v>0.11947400000000002</c:v>
                </c:pt>
                <c:pt idx="15">
                  <c:v>0</c:v>
                </c:pt>
                <c:pt idx="16">
                  <c:v>2.62927</c:v>
                </c:pt>
                <c:pt idx="17">
                  <c:v>0</c:v>
                </c:pt>
                <c:pt idx="18">
                  <c:v>0</c:v>
                </c:pt>
                <c:pt idx="19">
                  <c:v>0.12886600000000001</c:v>
                </c:pt>
                <c:pt idx="20">
                  <c:v>0</c:v>
                </c:pt>
                <c:pt idx="21">
                  <c:v>0</c:v>
                </c:pt>
                <c:pt idx="22">
                  <c:v>7.4962500000000223E-2</c:v>
                </c:pt>
                <c:pt idx="23">
                  <c:v>0.12531300000000001</c:v>
                </c:pt>
                <c:pt idx="24">
                  <c:v>2.5036800000000001</c:v>
                </c:pt>
                <c:pt idx="25">
                  <c:v>0</c:v>
                </c:pt>
                <c:pt idx="26">
                  <c:v>8.9193800000000003</c:v>
                </c:pt>
                <c:pt idx="27">
                  <c:v>0.55555599999999949</c:v>
                </c:pt>
                <c:pt idx="28">
                  <c:v>0.63451800000000003</c:v>
                </c:pt>
                <c:pt idx="29">
                  <c:v>0</c:v>
                </c:pt>
                <c:pt idx="30">
                  <c:v>0.76754400000000189</c:v>
                </c:pt>
                <c:pt idx="31">
                  <c:v>0.43057100000000031</c:v>
                </c:pt>
                <c:pt idx="32">
                  <c:v>1.0595999999999961</c:v>
                </c:pt>
                <c:pt idx="33">
                  <c:v>0.24752500000000024</c:v>
                </c:pt>
                <c:pt idx="34">
                  <c:v>4</c:v>
                </c:pt>
                <c:pt idx="35">
                  <c:v>3.3556999999999926</c:v>
                </c:pt>
                <c:pt idx="36">
                  <c:v>0.64864900000000381</c:v>
                </c:pt>
                <c:pt idx="37">
                  <c:v>0.39011700000000032</c:v>
                </c:pt>
                <c:pt idx="38">
                  <c:v>3.7575799999999999</c:v>
                </c:pt>
                <c:pt idx="39">
                  <c:v>2.4361899999999967</c:v>
                </c:pt>
                <c:pt idx="40">
                  <c:v>0</c:v>
                </c:pt>
                <c:pt idx="41">
                  <c:v>1.0650899999999999</c:v>
                </c:pt>
                <c:pt idx="42">
                  <c:v>5.1773699999999998</c:v>
                </c:pt>
                <c:pt idx="43">
                  <c:v>1.1347499999999999</c:v>
                </c:pt>
                <c:pt idx="44">
                  <c:v>0</c:v>
                </c:pt>
                <c:pt idx="45">
                  <c:v>0.10649599999999999</c:v>
                </c:pt>
                <c:pt idx="46">
                  <c:v>2.5842700000000001</c:v>
                </c:pt>
                <c:pt idx="47">
                  <c:v>3.4187999999999987</c:v>
                </c:pt>
                <c:pt idx="48">
                  <c:v>0.12330500000000012</c:v>
                </c:pt>
                <c:pt idx="49">
                  <c:v>0.12453300000000023</c:v>
                </c:pt>
                <c:pt idx="50">
                  <c:v>0.55679299999999998</c:v>
                </c:pt>
                <c:pt idx="51">
                  <c:v>0.72689500000000262</c:v>
                </c:pt>
                <c:pt idx="52">
                  <c:v>0.12165500000000012</c:v>
                </c:pt>
                <c:pt idx="53">
                  <c:v>9.2336100000000004E-2</c:v>
                </c:pt>
                <c:pt idx="54">
                  <c:v>0.43352600000000108</c:v>
                </c:pt>
                <c:pt idx="55">
                  <c:v>0.27972000000000002</c:v>
                </c:pt>
                <c:pt idx="56">
                  <c:v>0</c:v>
                </c:pt>
                <c:pt idx="57">
                  <c:v>0.11312200000000019</c:v>
                </c:pt>
                <c:pt idx="58">
                  <c:v>0.63775500000000263</c:v>
                </c:pt>
                <c:pt idx="59">
                  <c:v>0.51921099999999809</c:v>
                </c:pt>
                <c:pt idx="60">
                  <c:v>0</c:v>
                </c:pt>
                <c:pt idx="61">
                  <c:v>0.15174500000000068</c:v>
                </c:pt>
                <c:pt idx="62">
                  <c:v>2.3779699999999977</c:v>
                </c:pt>
                <c:pt idx="63">
                  <c:v>4.6814</c:v>
                </c:pt>
              </c:numCache>
            </c:numRef>
          </c:val>
        </c:ser>
        <c:ser>
          <c:idx val="26"/>
          <c:order val="26"/>
          <c:tx>
            <c:strRef>
              <c:f>omnetpp!$A$28</c:f>
              <c:strCache>
                <c:ptCount val="1"/>
                <c:pt idx="0">
                  <c:v>Line 26</c:v>
                </c:pt>
              </c:strCache>
            </c:strRef>
          </c:tx>
          <c:cat>
            <c:strRef>
              <c:f>omnetpp!$B$1:$BM$1</c:f>
              <c:strCache>
                <c:ptCount val="64"/>
                <c:pt idx="0">
                  <c:v>Line 0</c:v>
                </c:pt>
                <c:pt idx="1">
                  <c:v>Line 1</c:v>
                </c:pt>
                <c:pt idx="2">
                  <c:v>Line 2</c:v>
                </c:pt>
                <c:pt idx="3">
                  <c:v>Line 3</c:v>
                </c:pt>
                <c:pt idx="4">
                  <c:v>Line 4</c:v>
                </c:pt>
                <c:pt idx="5">
                  <c:v>Line 5</c:v>
                </c:pt>
                <c:pt idx="6">
                  <c:v>Line 6</c:v>
                </c:pt>
                <c:pt idx="7">
                  <c:v>Line 7</c:v>
                </c:pt>
                <c:pt idx="8">
                  <c:v>Line 8</c:v>
                </c:pt>
                <c:pt idx="9">
                  <c:v>Line 9</c:v>
                </c:pt>
                <c:pt idx="10">
                  <c:v>Line 10</c:v>
                </c:pt>
                <c:pt idx="11">
                  <c:v>Line 11</c:v>
                </c:pt>
                <c:pt idx="12">
                  <c:v>Line 12</c:v>
                </c:pt>
                <c:pt idx="13">
                  <c:v>Line 13</c:v>
                </c:pt>
                <c:pt idx="14">
                  <c:v>Line 14</c:v>
                </c:pt>
                <c:pt idx="15">
                  <c:v>Line 15</c:v>
                </c:pt>
                <c:pt idx="16">
                  <c:v>Line 16</c:v>
                </c:pt>
                <c:pt idx="17">
                  <c:v>Line 17</c:v>
                </c:pt>
                <c:pt idx="18">
                  <c:v>Line 18</c:v>
                </c:pt>
                <c:pt idx="19">
                  <c:v>Line 19</c:v>
                </c:pt>
                <c:pt idx="20">
                  <c:v>Line 20</c:v>
                </c:pt>
                <c:pt idx="21">
                  <c:v>Line 21</c:v>
                </c:pt>
                <c:pt idx="22">
                  <c:v>Line 22</c:v>
                </c:pt>
                <c:pt idx="23">
                  <c:v>Line 23</c:v>
                </c:pt>
                <c:pt idx="24">
                  <c:v>Line 24</c:v>
                </c:pt>
                <c:pt idx="25">
                  <c:v>Line 25</c:v>
                </c:pt>
                <c:pt idx="26">
                  <c:v>Line 26</c:v>
                </c:pt>
                <c:pt idx="27">
                  <c:v>Line 27</c:v>
                </c:pt>
                <c:pt idx="28">
                  <c:v>Line 28</c:v>
                </c:pt>
                <c:pt idx="29">
                  <c:v>Line 29</c:v>
                </c:pt>
                <c:pt idx="30">
                  <c:v>Line 30</c:v>
                </c:pt>
                <c:pt idx="31">
                  <c:v>Line 31</c:v>
                </c:pt>
                <c:pt idx="32">
                  <c:v>Line 32</c:v>
                </c:pt>
                <c:pt idx="33">
                  <c:v>Line 33</c:v>
                </c:pt>
                <c:pt idx="34">
                  <c:v>Line 34</c:v>
                </c:pt>
                <c:pt idx="35">
                  <c:v>Line 35</c:v>
                </c:pt>
                <c:pt idx="36">
                  <c:v>Line 36</c:v>
                </c:pt>
                <c:pt idx="37">
                  <c:v>Line 37</c:v>
                </c:pt>
                <c:pt idx="38">
                  <c:v>Line 38</c:v>
                </c:pt>
                <c:pt idx="39">
                  <c:v>Line 39</c:v>
                </c:pt>
                <c:pt idx="40">
                  <c:v>Line 40</c:v>
                </c:pt>
                <c:pt idx="41">
                  <c:v>Line 41</c:v>
                </c:pt>
                <c:pt idx="42">
                  <c:v>Line 42</c:v>
                </c:pt>
                <c:pt idx="43">
                  <c:v>Line 43</c:v>
                </c:pt>
                <c:pt idx="44">
                  <c:v>Line 44</c:v>
                </c:pt>
                <c:pt idx="45">
                  <c:v>Line 45</c:v>
                </c:pt>
                <c:pt idx="46">
                  <c:v>Line 46</c:v>
                </c:pt>
                <c:pt idx="47">
                  <c:v>Line 47</c:v>
                </c:pt>
                <c:pt idx="48">
                  <c:v>Line 48</c:v>
                </c:pt>
                <c:pt idx="49">
                  <c:v>Line 49</c:v>
                </c:pt>
                <c:pt idx="50">
                  <c:v>Line 50</c:v>
                </c:pt>
                <c:pt idx="51">
                  <c:v>Line 51</c:v>
                </c:pt>
                <c:pt idx="52">
                  <c:v>Line 52</c:v>
                </c:pt>
                <c:pt idx="53">
                  <c:v>Line 53</c:v>
                </c:pt>
                <c:pt idx="54">
                  <c:v>Line 54</c:v>
                </c:pt>
                <c:pt idx="55">
                  <c:v>Line 55</c:v>
                </c:pt>
                <c:pt idx="56">
                  <c:v>Line 56</c:v>
                </c:pt>
                <c:pt idx="57">
                  <c:v>Line 57</c:v>
                </c:pt>
                <c:pt idx="58">
                  <c:v>Line 58</c:v>
                </c:pt>
                <c:pt idx="59">
                  <c:v>Line 59</c:v>
                </c:pt>
                <c:pt idx="60">
                  <c:v>Line 60</c:v>
                </c:pt>
                <c:pt idx="61">
                  <c:v>Line 61</c:v>
                </c:pt>
                <c:pt idx="62">
                  <c:v>Line 62</c:v>
                </c:pt>
                <c:pt idx="63">
                  <c:v>Line 63</c:v>
                </c:pt>
              </c:strCache>
            </c:strRef>
          </c:cat>
          <c:val>
            <c:numRef>
              <c:f>omnetpp!$B$28:$BM$28</c:f>
              <c:numCache>
                <c:formatCode>General</c:formatCode>
                <c:ptCount val="64"/>
                <c:pt idx="0">
                  <c:v>0</c:v>
                </c:pt>
                <c:pt idx="1">
                  <c:v>0</c:v>
                </c:pt>
                <c:pt idx="2">
                  <c:v>0.13586999999999999</c:v>
                </c:pt>
                <c:pt idx="3">
                  <c:v>8.8183400000000023E-2</c:v>
                </c:pt>
                <c:pt idx="4">
                  <c:v>0</c:v>
                </c:pt>
                <c:pt idx="5">
                  <c:v>0</c:v>
                </c:pt>
                <c:pt idx="6">
                  <c:v>0.26631200000000038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0.15313900000000041</c:v>
                </c:pt>
                <c:pt idx="11">
                  <c:v>0</c:v>
                </c:pt>
                <c:pt idx="12">
                  <c:v>0.10101</c:v>
                </c:pt>
                <c:pt idx="13">
                  <c:v>0.10940900000000002</c:v>
                </c:pt>
                <c:pt idx="14">
                  <c:v>0</c:v>
                </c:pt>
                <c:pt idx="15">
                  <c:v>0.22675699999999999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1.4175299999999935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0.37594000000000038</c:v>
                </c:pt>
                <c:pt idx="24">
                  <c:v>0.58910199999999957</c:v>
                </c:pt>
                <c:pt idx="25">
                  <c:v>1.002</c:v>
                </c:pt>
                <c:pt idx="26">
                  <c:v>0</c:v>
                </c:pt>
                <c:pt idx="27">
                  <c:v>16.666699999999938</c:v>
                </c:pt>
                <c:pt idx="28">
                  <c:v>0.7614210000000019</c:v>
                </c:pt>
                <c:pt idx="29">
                  <c:v>0</c:v>
                </c:pt>
                <c:pt idx="30">
                  <c:v>0.32894700000000032</c:v>
                </c:pt>
                <c:pt idx="31">
                  <c:v>0.43057100000000031</c:v>
                </c:pt>
                <c:pt idx="32">
                  <c:v>0.13245000000000001</c:v>
                </c:pt>
                <c:pt idx="33">
                  <c:v>0.24752500000000024</c:v>
                </c:pt>
                <c:pt idx="34">
                  <c:v>0.2580650000000001</c:v>
                </c:pt>
                <c:pt idx="35">
                  <c:v>3.3556999999999926</c:v>
                </c:pt>
                <c:pt idx="36">
                  <c:v>2.4864899999999968</c:v>
                </c:pt>
                <c:pt idx="37">
                  <c:v>0.26007800000000031</c:v>
                </c:pt>
                <c:pt idx="38">
                  <c:v>0</c:v>
                </c:pt>
                <c:pt idx="39">
                  <c:v>3.1322499999999915</c:v>
                </c:pt>
                <c:pt idx="40">
                  <c:v>3.7758799999999977</c:v>
                </c:pt>
                <c:pt idx="41">
                  <c:v>0.118343</c:v>
                </c:pt>
                <c:pt idx="42">
                  <c:v>0</c:v>
                </c:pt>
                <c:pt idx="43">
                  <c:v>6.9503500000000003</c:v>
                </c:pt>
                <c:pt idx="44">
                  <c:v>0.55493899999999996</c:v>
                </c:pt>
                <c:pt idx="45">
                  <c:v>0</c:v>
                </c:pt>
                <c:pt idx="46">
                  <c:v>0</c:v>
                </c:pt>
                <c:pt idx="47">
                  <c:v>4.8433000000000002</c:v>
                </c:pt>
                <c:pt idx="48">
                  <c:v>2.2194799999999977</c:v>
                </c:pt>
                <c:pt idx="49">
                  <c:v>0</c:v>
                </c:pt>
                <c:pt idx="50">
                  <c:v>0.33407600000000143</c:v>
                </c:pt>
                <c:pt idx="51">
                  <c:v>0.72689500000000262</c:v>
                </c:pt>
                <c:pt idx="52">
                  <c:v>0.85158199999999951</c:v>
                </c:pt>
                <c:pt idx="53">
                  <c:v>0.184672</c:v>
                </c:pt>
                <c:pt idx="54">
                  <c:v>0</c:v>
                </c:pt>
                <c:pt idx="55">
                  <c:v>0.13986000000000001</c:v>
                </c:pt>
                <c:pt idx="56">
                  <c:v>1.17302</c:v>
                </c:pt>
                <c:pt idx="57">
                  <c:v>0</c:v>
                </c:pt>
                <c:pt idx="58">
                  <c:v>0.127551</c:v>
                </c:pt>
                <c:pt idx="59">
                  <c:v>0.41536900000000032</c:v>
                </c:pt>
                <c:pt idx="60">
                  <c:v>0.60975600000000063</c:v>
                </c:pt>
                <c:pt idx="61">
                  <c:v>0</c:v>
                </c:pt>
                <c:pt idx="62">
                  <c:v>0</c:v>
                </c:pt>
                <c:pt idx="63">
                  <c:v>2.6007799999999999</c:v>
                </c:pt>
              </c:numCache>
            </c:numRef>
          </c:val>
        </c:ser>
        <c:ser>
          <c:idx val="27"/>
          <c:order val="27"/>
          <c:tx>
            <c:strRef>
              <c:f>omnetpp!$A$29</c:f>
              <c:strCache>
                <c:ptCount val="1"/>
                <c:pt idx="0">
                  <c:v>Line 27</c:v>
                </c:pt>
              </c:strCache>
            </c:strRef>
          </c:tx>
          <c:cat>
            <c:strRef>
              <c:f>omnetpp!$B$1:$BM$1</c:f>
              <c:strCache>
                <c:ptCount val="64"/>
                <c:pt idx="0">
                  <c:v>Line 0</c:v>
                </c:pt>
                <c:pt idx="1">
                  <c:v>Line 1</c:v>
                </c:pt>
                <c:pt idx="2">
                  <c:v>Line 2</c:v>
                </c:pt>
                <c:pt idx="3">
                  <c:v>Line 3</c:v>
                </c:pt>
                <c:pt idx="4">
                  <c:v>Line 4</c:v>
                </c:pt>
                <c:pt idx="5">
                  <c:v>Line 5</c:v>
                </c:pt>
                <c:pt idx="6">
                  <c:v>Line 6</c:v>
                </c:pt>
                <c:pt idx="7">
                  <c:v>Line 7</c:v>
                </c:pt>
                <c:pt idx="8">
                  <c:v>Line 8</c:v>
                </c:pt>
                <c:pt idx="9">
                  <c:v>Line 9</c:v>
                </c:pt>
                <c:pt idx="10">
                  <c:v>Line 10</c:v>
                </c:pt>
                <c:pt idx="11">
                  <c:v>Line 11</c:v>
                </c:pt>
                <c:pt idx="12">
                  <c:v>Line 12</c:v>
                </c:pt>
                <c:pt idx="13">
                  <c:v>Line 13</c:v>
                </c:pt>
                <c:pt idx="14">
                  <c:v>Line 14</c:v>
                </c:pt>
                <c:pt idx="15">
                  <c:v>Line 15</c:v>
                </c:pt>
                <c:pt idx="16">
                  <c:v>Line 16</c:v>
                </c:pt>
                <c:pt idx="17">
                  <c:v>Line 17</c:v>
                </c:pt>
                <c:pt idx="18">
                  <c:v>Line 18</c:v>
                </c:pt>
                <c:pt idx="19">
                  <c:v>Line 19</c:v>
                </c:pt>
                <c:pt idx="20">
                  <c:v>Line 20</c:v>
                </c:pt>
                <c:pt idx="21">
                  <c:v>Line 21</c:v>
                </c:pt>
                <c:pt idx="22">
                  <c:v>Line 22</c:v>
                </c:pt>
                <c:pt idx="23">
                  <c:v>Line 23</c:v>
                </c:pt>
                <c:pt idx="24">
                  <c:v>Line 24</c:v>
                </c:pt>
                <c:pt idx="25">
                  <c:v>Line 25</c:v>
                </c:pt>
                <c:pt idx="26">
                  <c:v>Line 26</c:v>
                </c:pt>
                <c:pt idx="27">
                  <c:v>Line 27</c:v>
                </c:pt>
                <c:pt idx="28">
                  <c:v>Line 28</c:v>
                </c:pt>
                <c:pt idx="29">
                  <c:v>Line 29</c:v>
                </c:pt>
                <c:pt idx="30">
                  <c:v>Line 30</c:v>
                </c:pt>
                <c:pt idx="31">
                  <c:v>Line 31</c:v>
                </c:pt>
                <c:pt idx="32">
                  <c:v>Line 32</c:v>
                </c:pt>
                <c:pt idx="33">
                  <c:v>Line 33</c:v>
                </c:pt>
                <c:pt idx="34">
                  <c:v>Line 34</c:v>
                </c:pt>
                <c:pt idx="35">
                  <c:v>Line 35</c:v>
                </c:pt>
                <c:pt idx="36">
                  <c:v>Line 36</c:v>
                </c:pt>
                <c:pt idx="37">
                  <c:v>Line 37</c:v>
                </c:pt>
                <c:pt idx="38">
                  <c:v>Line 38</c:v>
                </c:pt>
                <c:pt idx="39">
                  <c:v>Line 39</c:v>
                </c:pt>
                <c:pt idx="40">
                  <c:v>Line 40</c:v>
                </c:pt>
                <c:pt idx="41">
                  <c:v>Line 41</c:v>
                </c:pt>
                <c:pt idx="42">
                  <c:v>Line 42</c:v>
                </c:pt>
                <c:pt idx="43">
                  <c:v>Line 43</c:v>
                </c:pt>
                <c:pt idx="44">
                  <c:v>Line 44</c:v>
                </c:pt>
                <c:pt idx="45">
                  <c:v>Line 45</c:v>
                </c:pt>
                <c:pt idx="46">
                  <c:v>Line 46</c:v>
                </c:pt>
                <c:pt idx="47">
                  <c:v>Line 47</c:v>
                </c:pt>
                <c:pt idx="48">
                  <c:v>Line 48</c:v>
                </c:pt>
                <c:pt idx="49">
                  <c:v>Line 49</c:v>
                </c:pt>
                <c:pt idx="50">
                  <c:v>Line 50</c:v>
                </c:pt>
                <c:pt idx="51">
                  <c:v>Line 51</c:v>
                </c:pt>
                <c:pt idx="52">
                  <c:v>Line 52</c:v>
                </c:pt>
                <c:pt idx="53">
                  <c:v>Line 53</c:v>
                </c:pt>
                <c:pt idx="54">
                  <c:v>Line 54</c:v>
                </c:pt>
                <c:pt idx="55">
                  <c:v>Line 55</c:v>
                </c:pt>
                <c:pt idx="56">
                  <c:v>Line 56</c:v>
                </c:pt>
                <c:pt idx="57">
                  <c:v>Line 57</c:v>
                </c:pt>
                <c:pt idx="58">
                  <c:v>Line 58</c:v>
                </c:pt>
                <c:pt idx="59">
                  <c:v>Line 59</c:v>
                </c:pt>
                <c:pt idx="60">
                  <c:v>Line 60</c:v>
                </c:pt>
                <c:pt idx="61">
                  <c:v>Line 61</c:v>
                </c:pt>
                <c:pt idx="62">
                  <c:v>Line 62</c:v>
                </c:pt>
                <c:pt idx="63">
                  <c:v>Line 63</c:v>
                </c:pt>
              </c:strCache>
            </c:strRef>
          </c:cat>
          <c:val>
            <c:numRef>
              <c:f>omnetpp!$B$29:$BM$29</c:f>
              <c:numCache>
                <c:formatCode>General</c:formatCode>
                <c:ptCount val="64"/>
                <c:pt idx="0">
                  <c:v>0.12077300000000024</c:v>
                </c:pt>
                <c:pt idx="1">
                  <c:v>0.121507</c:v>
                </c:pt>
                <c:pt idx="2">
                  <c:v>0.13586999999999999</c:v>
                </c:pt>
                <c:pt idx="3">
                  <c:v>8.8183400000000023E-2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0.15313900000000041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0.11337899999999973</c:v>
                </c:pt>
                <c:pt idx="16">
                  <c:v>0</c:v>
                </c:pt>
                <c:pt idx="17">
                  <c:v>8.8731100000000063E-2</c:v>
                </c:pt>
                <c:pt idx="18">
                  <c:v>0</c:v>
                </c:pt>
                <c:pt idx="19">
                  <c:v>1.0309299999999963</c:v>
                </c:pt>
                <c:pt idx="20">
                  <c:v>0</c:v>
                </c:pt>
                <c:pt idx="21">
                  <c:v>0.23837900000000001</c:v>
                </c:pt>
                <c:pt idx="22">
                  <c:v>7.4962500000000223E-2</c:v>
                </c:pt>
                <c:pt idx="23">
                  <c:v>0.12531300000000001</c:v>
                </c:pt>
                <c:pt idx="24">
                  <c:v>0.14727499999999999</c:v>
                </c:pt>
                <c:pt idx="25">
                  <c:v>0</c:v>
                </c:pt>
                <c:pt idx="26">
                  <c:v>1.1149199999999999</c:v>
                </c:pt>
                <c:pt idx="27">
                  <c:v>0</c:v>
                </c:pt>
                <c:pt idx="28">
                  <c:v>12.309600000000026</c:v>
                </c:pt>
                <c:pt idx="29">
                  <c:v>1.0989</c:v>
                </c:pt>
                <c:pt idx="30">
                  <c:v>0.65789500000000356</c:v>
                </c:pt>
                <c:pt idx="31">
                  <c:v>0.10764300000000021</c:v>
                </c:pt>
                <c:pt idx="32">
                  <c:v>1.0595999999999961</c:v>
                </c:pt>
                <c:pt idx="33">
                  <c:v>0.37128700000000031</c:v>
                </c:pt>
                <c:pt idx="34">
                  <c:v>0.38709700000000002</c:v>
                </c:pt>
                <c:pt idx="35">
                  <c:v>0</c:v>
                </c:pt>
                <c:pt idx="36">
                  <c:v>4.2162199999999999</c:v>
                </c:pt>
                <c:pt idx="37">
                  <c:v>2.8608599999999935</c:v>
                </c:pt>
                <c:pt idx="38">
                  <c:v>0.60606099999999996</c:v>
                </c:pt>
                <c:pt idx="39">
                  <c:v>0.46403700000000003</c:v>
                </c:pt>
                <c:pt idx="40">
                  <c:v>3.7758799999999977</c:v>
                </c:pt>
                <c:pt idx="41">
                  <c:v>3.6686399999999999</c:v>
                </c:pt>
                <c:pt idx="42">
                  <c:v>0</c:v>
                </c:pt>
                <c:pt idx="43">
                  <c:v>0.28368800000000038</c:v>
                </c:pt>
                <c:pt idx="44">
                  <c:v>5.6603799999999955</c:v>
                </c:pt>
                <c:pt idx="45">
                  <c:v>0.42598500000000084</c:v>
                </c:pt>
                <c:pt idx="46">
                  <c:v>0.11236</c:v>
                </c:pt>
                <c:pt idx="47">
                  <c:v>0.28490000000000032</c:v>
                </c:pt>
                <c:pt idx="48">
                  <c:v>3.6991399999999999</c:v>
                </c:pt>
                <c:pt idx="49">
                  <c:v>2.8642599999999967</c:v>
                </c:pt>
                <c:pt idx="50">
                  <c:v>0.11135899999999958</c:v>
                </c:pt>
                <c:pt idx="51">
                  <c:v>0</c:v>
                </c:pt>
                <c:pt idx="52">
                  <c:v>0.72992699999999999</c:v>
                </c:pt>
                <c:pt idx="53">
                  <c:v>0.36934400000000095</c:v>
                </c:pt>
                <c:pt idx="54">
                  <c:v>0</c:v>
                </c:pt>
                <c:pt idx="55">
                  <c:v>0.13986000000000001</c:v>
                </c:pt>
                <c:pt idx="56">
                  <c:v>0.2932550000000001</c:v>
                </c:pt>
                <c:pt idx="57">
                  <c:v>0.33936700000000136</c:v>
                </c:pt>
                <c:pt idx="58">
                  <c:v>0.127551</c:v>
                </c:pt>
                <c:pt idx="59">
                  <c:v>0</c:v>
                </c:pt>
                <c:pt idx="60">
                  <c:v>0.15243900000000069</c:v>
                </c:pt>
                <c:pt idx="61">
                  <c:v>0.15174500000000068</c:v>
                </c:pt>
                <c:pt idx="62">
                  <c:v>0</c:v>
                </c:pt>
                <c:pt idx="63">
                  <c:v>0.39011700000000032</c:v>
                </c:pt>
              </c:numCache>
            </c:numRef>
          </c:val>
        </c:ser>
        <c:ser>
          <c:idx val="28"/>
          <c:order val="28"/>
          <c:tx>
            <c:strRef>
              <c:f>omnetpp!$A$30</c:f>
              <c:strCache>
                <c:ptCount val="1"/>
                <c:pt idx="0">
                  <c:v>Line 28</c:v>
                </c:pt>
              </c:strCache>
            </c:strRef>
          </c:tx>
          <c:cat>
            <c:strRef>
              <c:f>omnetpp!$B$1:$BM$1</c:f>
              <c:strCache>
                <c:ptCount val="64"/>
                <c:pt idx="0">
                  <c:v>Line 0</c:v>
                </c:pt>
                <c:pt idx="1">
                  <c:v>Line 1</c:v>
                </c:pt>
                <c:pt idx="2">
                  <c:v>Line 2</c:v>
                </c:pt>
                <c:pt idx="3">
                  <c:v>Line 3</c:v>
                </c:pt>
                <c:pt idx="4">
                  <c:v>Line 4</c:v>
                </c:pt>
                <c:pt idx="5">
                  <c:v>Line 5</c:v>
                </c:pt>
                <c:pt idx="6">
                  <c:v>Line 6</c:v>
                </c:pt>
                <c:pt idx="7">
                  <c:v>Line 7</c:v>
                </c:pt>
                <c:pt idx="8">
                  <c:v>Line 8</c:v>
                </c:pt>
                <c:pt idx="9">
                  <c:v>Line 9</c:v>
                </c:pt>
                <c:pt idx="10">
                  <c:v>Line 10</c:v>
                </c:pt>
                <c:pt idx="11">
                  <c:v>Line 11</c:v>
                </c:pt>
                <c:pt idx="12">
                  <c:v>Line 12</c:v>
                </c:pt>
                <c:pt idx="13">
                  <c:v>Line 13</c:v>
                </c:pt>
                <c:pt idx="14">
                  <c:v>Line 14</c:v>
                </c:pt>
                <c:pt idx="15">
                  <c:v>Line 15</c:v>
                </c:pt>
                <c:pt idx="16">
                  <c:v>Line 16</c:v>
                </c:pt>
                <c:pt idx="17">
                  <c:v>Line 17</c:v>
                </c:pt>
                <c:pt idx="18">
                  <c:v>Line 18</c:v>
                </c:pt>
                <c:pt idx="19">
                  <c:v>Line 19</c:v>
                </c:pt>
                <c:pt idx="20">
                  <c:v>Line 20</c:v>
                </c:pt>
                <c:pt idx="21">
                  <c:v>Line 21</c:v>
                </c:pt>
                <c:pt idx="22">
                  <c:v>Line 22</c:v>
                </c:pt>
                <c:pt idx="23">
                  <c:v>Line 23</c:v>
                </c:pt>
                <c:pt idx="24">
                  <c:v>Line 24</c:v>
                </c:pt>
                <c:pt idx="25">
                  <c:v>Line 25</c:v>
                </c:pt>
                <c:pt idx="26">
                  <c:v>Line 26</c:v>
                </c:pt>
                <c:pt idx="27">
                  <c:v>Line 27</c:v>
                </c:pt>
                <c:pt idx="28">
                  <c:v>Line 28</c:v>
                </c:pt>
                <c:pt idx="29">
                  <c:v>Line 29</c:v>
                </c:pt>
                <c:pt idx="30">
                  <c:v>Line 30</c:v>
                </c:pt>
                <c:pt idx="31">
                  <c:v>Line 31</c:v>
                </c:pt>
                <c:pt idx="32">
                  <c:v>Line 32</c:v>
                </c:pt>
                <c:pt idx="33">
                  <c:v>Line 33</c:v>
                </c:pt>
                <c:pt idx="34">
                  <c:v>Line 34</c:v>
                </c:pt>
                <c:pt idx="35">
                  <c:v>Line 35</c:v>
                </c:pt>
                <c:pt idx="36">
                  <c:v>Line 36</c:v>
                </c:pt>
                <c:pt idx="37">
                  <c:v>Line 37</c:v>
                </c:pt>
                <c:pt idx="38">
                  <c:v>Line 38</c:v>
                </c:pt>
                <c:pt idx="39">
                  <c:v>Line 39</c:v>
                </c:pt>
                <c:pt idx="40">
                  <c:v>Line 40</c:v>
                </c:pt>
                <c:pt idx="41">
                  <c:v>Line 41</c:v>
                </c:pt>
                <c:pt idx="42">
                  <c:v>Line 42</c:v>
                </c:pt>
                <c:pt idx="43">
                  <c:v>Line 43</c:v>
                </c:pt>
                <c:pt idx="44">
                  <c:v>Line 44</c:v>
                </c:pt>
                <c:pt idx="45">
                  <c:v>Line 45</c:v>
                </c:pt>
                <c:pt idx="46">
                  <c:v>Line 46</c:v>
                </c:pt>
                <c:pt idx="47">
                  <c:v>Line 47</c:v>
                </c:pt>
                <c:pt idx="48">
                  <c:v>Line 48</c:v>
                </c:pt>
                <c:pt idx="49">
                  <c:v>Line 49</c:v>
                </c:pt>
                <c:pt idx="50">
                  <c:v>Line 50</c:v>
                </c:pt>
                <c:pt idx="51">
                  <c:v>Line 51</c:v>
                </c:pt>
                <c:pt idx="52">
                  <c:v>Line 52</c:v>
                </c:pt>
                <c:pt idx="53">
                  <c:v>Line 53</c:v>
                </c:pt>
                <c:pt idx="54">
                  <c:v>Line 54</c:v>
                </c:pt>
                <c:pt idx="55">
                  <c:v>Line 55</c:v>
                </c:pt>
                <c:pt idx="56">
                  <c:v>Line 56</c:v>
                </c:pt>
                <c:pt idx="57">
                  <c:v>Line 57</c:v>
                </c:pt>
                <c:pt idx="58">
                  <c:v>Line 58</c:v>
                </c:pt>
                <c:pt idx="59">
                  <c:v>Line 59</c:v>
                </c:pt>
                <c:pt idx="60">
                  <c:v>Line 60</c:v>
                </c:pt>
                <c:pt idx="61">
                  <c:v>Line 61</c:v>
                </c:pt>
                <c:pt idx="62">
                  <c:v>Line 62</c:v>
                </c:pt>
                <c:pt idx="63">
                  <c:v>Line 63</c:v>
                </c:pt>
              </c:strCache>
            </c:strRef>
          </c:cat>
          <c:val>
            <c:numRef>
              <c:f>omnetpp!$B$30:$BM$30</c:f>
              <c:numCache>
                <c:formatCode>General</c:formatCode>
                <c:ptCount val="64"/>
                <c:pt idx="0">
                  <c:v>0</c:v>
                </c:pt>
                <c:pt idx="1">
                  <c:v>0</c:v>
                </c:pt>
                <c:pt idx="2">
                  <c:v>0.13586999999999999</c:v>
                </c:pt>
                <c:pt idx="3">
                  <c:v>0</c:v>
                </c:pt>
                <c:pt idx="4">
                  <c:v>0.112486</c:v>
                </c:pt>
                <c:pt idx="5">
                  <c:v>0</c:v>
                </c:pt>
                <c:pt idx="6">
                  <c:v>0</c:v>
                </c:pt>
                <c:pt idx="7">
                  <c:v>0.10504200000000002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0.10101</c:v>
                </c:pt>
                <c:pt idx="13">
                  <c:v>0</c:v>
                </c:pt>
                <c:pt idx="14">
                  <c:v>0.11947400000000002</c:v>
                </c:pt>
                <c:pt idx="15">
                  <c:v>0</c:v>
                </c:pt>
                <c:pt idx="16">
                  <c:v>0</c:v>
                </c:pt>
                <c:pt idx="17">
                  <c:v>8.8731100000000063E-2</c:v>
                </c:pt>
                <c:pt idx="18">
                  <c:v>0</c:v>
                </c:pt>
                <c:pt idx="19">
                  <c:v>0.12886600000000001</c:v>
                </c:pt>
                <c:pt idx="20">
                  <c:v>0.22650100000000001</c:v>
                </c:pt>
                <c:pt idx="21">
                  <c:v>0.23837900000000001</c:v>
                </c:pt>
                <c:pt idx="22">
                  <c:v>0.224888</c:v>
                </c:pt>
                <c:pt idx="23">
                  <c:v>0.12531300000000001</c:v>
                </c:pt>
                <c:pt idx="24">
                  <c:v>0.14727499999999999</c:v>
                </c:pt>
                <c:pt idx="25">
                  <c:v>0.10020000000000009</c:v>
                </c:pt>
                <c:pt idx="26">
                  <c:v>0</c:v>
                </c:pt>
                <c:pt idx="27">
                  <c:v>1.25</c:v>
                </c:pt>
                <c:pt idx="28">
                  <c:v>0</c:v>
                </c:pt>
                <c:pt idx="29">
                  <c:v>13.1868</c:v>
                </c:pt>
                <c:pt idx="30">
                  <c:v>0.54824600000000001</c:v>
                </c:pt>
                <c:pt idx="31">
                  <c:v>0</c:v>
                </c:pt>
                <c:pt idx="32">
                  <c:v>0.13245000000000001</c:v>
                </c:pt>
                <c:pt idx="33">
                  <c:v>0.61881200000000003</c:v>
                </c:pt>
                <c:pt idx="34">
                  <c:v>0.5161289999999995</c:v>
                </c:pt>
                <c:pt idx="35">
                  <c:v>0</c:v>
                </c:pt>
                <c:pt idx="36">
                  <c:v>0.64864900000000381</c:v>
                </c:pt>
                <c:pt idx="37">
                  <c:v>4.4213300000000002</c:v>
                </c:pt>
                <c:pt idx="38">
                  <c:v>1.2121199999999999</c:v>
                </c:pt>
                <c:pt idx="39">
                  <c:v>0.34802800000000095</c:v>
                </c:pt>
                <c:pt idx="40">
                  <c:v>0.12180299999999998</c:v>
                </c:pt>
                <c:pt idx="41">
                  <c:v>4.3787000000000003</c:v>
                </c:pt>
                <c:pt idx="42">
                  <c:v>2.6845599999999998</c:v>
                </c:pt>
                <c:pt idx="43">
                  <c:v>0.14184400000000041</c:v>
                </c:pt>
                <c:pt idx="44">
                  <c:v>0</c:v>
                </c:pt>
                <c:pt idx="45">
                  <c:v>4.2598500000000001</c:v>
                </c:pt>
                <c:pt idx="46">
                  <c:v>0.78651699999999747</c:v>
                </c:pt>
                <c:pt idx="47">
                  <c:v>0</c:v>
                </c:pt>
                <c:pt idx="48">
                  <c:v>0</c:v>
                </c:pt>
                <c:pt idx="49">
                  <c:v>3.9850599999999967</c:v>
                </c:pt>
                <c:pt idx="50">
                  <c:v>1.5590199999999999</c:v>
                </c:pt>
                <c:pt idx="51">
                  <c:v>0</c:v>
                </c:pt>
                <c:pt idx="52">
                  <c:v>0.24330900000000041</c:v>
                </c:pt>
                <c:pt idx="53">
                  <c:v>0.36934400000000095</c:v>
                </c:pt>
                <c:pt idx="54">
                  <c:v>0.43352600000000108</c:v>
                </c:pt>
                <c:pt idx="55">
                  <c:v>0.27972000000000002</c:v>
                </c:pt>
                <c:pt idx="56">
                  <c:v>0.14662800000000001</c:v>
                </c:pt>
                <c:pt idx="57">
                  <c:v>0.67873300000000214</c:v>
                </c:pt>
                <c:pt idx="58">
                  <c:v>0.63775500000000263</c:v>
                </c:pt>
                <c:pt idx="59">
                  <c:v>0.31152600000000114</c:v>
                </c:pt>
                <c:pt idx="60">
                  <c:v>0</c:v>
                </c:pt>
                <c:pt idx="61">
                  <c:v>0.30349000000000032</c:v>
                </c:pt>
                <c:pt idx="62">
                  <c:v>0.25031300000000001</c:v>
                </c:pt>
                <c:pt idx="63">
                  <c:v>0</c:v>
                </c:pt>
              </c:numCache>
            </c:numRef>
          </c:val>
        </c:ser>
        <c:ser>
          <c:idx val="29"/>
          <c:order val="29"/>
          <c:tx>
            <c:strRef>
              <c:f>omnetpp!$A$31</c:f>
              <c:strCache>
                <c:ptCount val="1"/>
                <c:pt idx="0">
                  <c:v>Line 29</c:v>
                </c:pt>
              </c:strCache>
            </c:strRef>
          </c:tx>
          <c:cat>
            <c:strRef>
              <c:f>omnetpp!$B$1:$BM$1</c:f>
              <c:strCache>
                <c:ptCount val="64"/>
                <c:pt idx="0">
                  <c:v>Line 0</c:v>
                </c:pt>
                <c:pt idx="1">
                  <c:v>Line 1</c:v>
                </c:pt>
                <c:pt idx="2">
                  <c:v>Line 2</c:v>
                </c:pt>
                <c:pt idx="3">
                  <c:v>Line 3</c:v>
                </c:pt>
                <c:pt idx="4">
                  <c:v>Line 4</c:v>
                </c:pt>
                <c:pt idx="5">
                  <c:v>Line 5</c:v>
                </c:pt>
                <c:pt idx="6">
                  <c:v>Line 6</c:v>
                </c:pt>
                <c:pt idx="7">
                  <c:v>Line 7</c:v>
                </c:pt>
                <c:pt idx="8">
                  <c:v>Line 8</c:v>
                </c:pt>
                <c:pt idx="9">
                  <c:v>Line 9</c:v>
                </c:pt>
                <c:pt idx="10">
                  <c:v>Line 10</c:v>
                </c:pt>
                <c:pt idx="11">
                  <c:v>Line 11</c:v>
                </c:pt>
                <c:pt idx="12">
                  <c:v>Line 12</c:v>
                </c:pt>
                <c:pt idx="13">
                  <c:v>Line 13</c:v>
                </c:pt>
                <c:pt idx="14">
                  <c:v>Line 14</c:v>
                </c:pt>
                <c:pt idx="15">
                  <c:v>Line 15</c:v>
                </c:pt>
                <c:pt idx="16">
                  <c:v>Line 16</c:v>
                </c:pt>
                <c:pt idx="17">
                  <c:v>Line 17</c:v>
                </c:pt>
                <c:pt idx="18">
                  <c:v>Line 18</c:v>
                </c:pt>
                <c:pt idx="19">
                  <c:v>Line 19</c:v>
                </c:pt>
                <c:pt idx="20">
                  <c:v>Line 20</c:v>
                </c:pt>
                <c:pt idx="21">
                  <c:v>Line 21</c:v>
                </c:pt>
                <c:pt idx="22">
                  <c:v>Line 22</c:v>
                </c:pt>
                <c:pt idx="23">
                  <c:v>Line 23</c:v>
                </c:pt>
                <c:pt idx="24">
                  <c:v>Line 24</c:v>
                </c:pt>
                <c:pt idx="25">
                  <c:v>Line 25</c:v>
                </c:pt>
                <c:pt idx="26">
                  <c:v>Line 26</c:v>
                </c:pt>
                <c:pt idx="27">
                  <c:v>Line 27</c:v>
                </c:pt>
                <c:pt idx="28">
                  <c:v>Line 28</c:v>
                </c:pt>
                <c:pt idx="29">
                  <c:v>Line 29</c:v>
                </c:pt>
                <c:pt idx="30">
                  <c:v>Line 30</c:v>
                </c:pt>
                <c:pt idx="31">
                  <c:v>Line 31</c:v>
                </c:pt>
                <c:pt idx="32">
                  <c:v>Line 32</c:v>
                </c:pt>
                <c:pt idx="33">
                  <c:v>Line 33</c:v>
                </c:pt>
                <c:pt idx="34">
                  <c:v>Line 34</c:v>
                </c:pt>
                <c:pt idx="35">
                  <c:v>Line 35</c:v>
                </c:pt>
                <c:pt idx="36">
                  <c:v>Line 36</c:v>
                </c:pt>
                <c:pt idx="37">
                  <c:v>Line 37</c:v>
                </c:pt>
                <c:pt idx="38">
                  <c:v>Line 38</c:v>
                </c:pt>
                <c:pt idx="39">
                  <c:v>Line 39</c:v>
                </c:pt>
                <c:pt idx="40">
                  <c:v>Line 40</c:v>
                </c:pt>
                <c:pt idx="41">
                  <c:v>Line 41</c:v>
                </c:pt>
                <c:pt idx="42">
                  <c:v>Line 42</c:v>
                </c:pt>
                <c:pt idx="43">
                  <c:v>Line 43</c:v>
                </c:pt>
                <c:pt idx="44">
                  <c:v>Line 44</c:v>
                </c:pt>
                <c:pt idx="45">
                  <c:v>Line 45</c:v>
                </c:pt>
                <c:pt idx="46">
                  <c:v>Line 46</c:v>
                </c:pt>
                <c:pt idx="47">
                  <c:v>Line 47</c:v>
                </c:pt>
                <c:pt idx="48">
                  <c:v>Line 48</c:v>
                </c:pt>
                <c:pt idx="49">
                  <c:v>Line 49</c:v>
                </c:pt>
                <c:pt idx="50">
                  <c:v>Line 50</c:v>
                </c:pt>
                <c:pt idx="51">
                  <c:v>Line 51</c:v>
                </c:pt>
                <c:pt idx="52">
                  <c:v>Line 52</c:v>
                </c:pt>
                <c:pt idx="53">
                  <c:v>Line 53</c:v>
                </c:pt>
                <c:pt idx="54">
                  <c:v>Line 54</c:v>
                </c:pt>
                <c:pt idx="55">
                  <c:v>Line 55</c:v>
                </c:pt>
                <c:pt idx="56">
                  <c:v>Line 56</c:v>
                </c:pt>
                <c:pt idx="57">
                  <c:v>Line 57</c:v>
                </c:pt>
                <c:pt idx="58">
                  <c:v>Line 58</c:v>
                </c:pt>
                <c:pt idx="59">
                  <c:v>Line 59</c:v>
                </c:pt>
                <c:pt idx="60">
                  <c:v>Line 60</c:v>
                </c:pt>
                <c:pt idx="61">
                  <c:v>Line 61</c:v>
                </c:pt>
                <c:pt idx="62">
                  <c:v>Line 62</c:v>
                </c:pt>
                <c:pt idx="63">
                  <c:v>Line 63</c:v>
                </c:pt>
              </c:strCache>
            </c:strRef>
          </c:cat>
          <c:val>
            <c:numRef>
              <c:f>omnetpp!$B$31:$BM$31</c:f>
              <c:numCache>
                <c:formatCode>General</c:formatCode>
                <c:ptCount val="64"/>
                <c:pt idx="0">
                  <c:v>0.12077300000000024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0.22497200000000001</c:v>
                </c:pt>
                <c:pt idx="5">
                  <c:v>0.106838</c:v>
                </c:pt>
                <c:pt idx="6">
                  <c:v>0.39946700000000107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0.15313900000000041</c:v>
                </c:pt>
                <c:pt idx="11">
                  <c:v>0</c:v>
                </c:pt>
                <c:pt idx="12">
                  <c:v>0</c:v>
                </c:pt>
                <c:pt idx="13">
                  <c:v>0.21881800000000057</c:v>
                </c:pt>
                <c:pt idx="14">
                  <c:v>0</c:v>
                </c:pt>
                <c:pt idx="15">
                  <c:v>0.11337899999999973</c:v>
                </c:pt>
                <c:pt idx="16">
                  <c:v>0</c:v>
                </c:pt>
                <c:pt idx="17">
                  <c:v>0</c:v>
                </c:pt>
                <c:pt idx="18">
                  <c:v>0.269542</c:v>
                </c:pt>
                <c:pt idx="19">
                  <c:v>0</c:v>
                </c:pt>
                <c:pt idx="20">
                  <c:v>0.11325</c:v>
                </c:pt>
                <c:pt idx="21">
                  <c:v>2.0262199999999977</c:v>
                </c:pt>
                <c:pt idx="22">
                  <c:v>7.4962500000000223E-2</c:v>
                </c:pt>
                <c:pt idx="23">
                  <c:v>0.12531300000000001</c:v>
                </c:pt>
                <c:pt idx="24">
                  <c:v>0.14727499999999999</c:v>
                </c:pt>
                <c:pt idx="25">
                  <c:v>0.10020000000000009</c:v>
                </c:pt>
                <c:pt idx="26">
                  <c:v>0</c:v>
                </c:pt>
                <c:pt idx="27">
                  <c:v>0.13888900000000001</c:v>
                </c:pt>
                <c:pt idx="28">
                  <c:v>0.38071100000000002</c:v>
                </c:pt>
                <c:pt idx="29">
                  <c:v>0</c:v>
                </c:pt>
                <c:pt idx="30">
                  <c:v>10.9649</c:v>
                </c:pt>
                <c:pt idx="31">
                  <c:v>0.53821299999999761</c:v>
                </c:pt>
                <c:pt idx="32">
                  <c:v>0.13245000000000001</c:v>
                </c:pt>
                <c:pt idx="33">
                  <c:v>0.37128700000000031</c:v>
                </c:pt>
                <c:pt idx="34">
                  <c:v>0.5161289999999995</c:v>
                </c:pt>
                <c:pt idx="35">
                  <c:v>0.22371400000000041</c:v>
                </c:pt>
                <c:pt idx="36">
                  <c:v>0.21621600000000069</c:v>
                </c:pt>
                <c:pt idx="37">
                  <c:v>0.39011700000000032</c:v>
                </c:pt>
                <c:pt idx="38">
                  <c:v>3.5151499999999967</c:v>
                </c:pt>
                <c:pt idx="39">
                  <c:v>2.6682100000000002</c:v>
                </c:pt>
                <c:pt idx="40">
                  <c:v>0.24360499999999999</c:v>
                </c:pt>
                <c:pt idx="41">
                  <c:v>0.47337300000000032</c:v>
                </c:pt>
                <c:pt idx="42">
                  <c:v>3.3556999999999926</c:v>
                </c:pt>
                <c:pt idx="43">
                  <c:v>4.6808499999999995</c:v>
                </c:pt>
                <c:pt idx="44">
                  <c:v>0</c:v>
                </c:pt>
                <c:pt idx="45">
                  <c:v>0.31948900000000108</c:v>
                </c:pt>
                <c:pt idx="46">
                  <c:v>5.6179799999999833</c:v>
                </c:pt>
                <c:pt idx="47">
                  <c:v>1.4244999999999961</c:v>
                </c:pt>
                <c:pt idx="48">
                  <c:v>0.12330500000000012</c:v>
                </c:pt>
                <c:pt idx="49">
                  <c:v>0.12453300000000023</c:v>
                </c:pt>
                <c:pt idx="50">
                  <c:v>4.3429799999999945</c:v>
                </c:pt>
                <c:pt idx="51">
                  <c:v>2.0768399999999967</c:v>
                </c:pt>
                <c:pt idx="52">
                  <c:v>0</c:v>
                </c:pt>
                <c:pt idx="53">
                  <c:v>9.2336100000000004E-2</c:v>
                </c:pt>
                <c:pt idx="54">
                  <c:v>0.43352600000000108</c:v>
                </c:pt>
                <c:pt idx="55">
                  <c:v>0.55944099999999997</c:v>
                </c:pt>
                <c:pt idx="56">
                  <c:v>0</c:v>
                </c:pt>
                <c:pt idx="57">
                  <c:v>0.11312200000000019</c:v>
                </c:pt>
                <c:pt idx="58">
                  <c:v>0.51020399999999833</c:v>
                </c:pt>
                <c:pt idx="59">
                  <c:v>0</c:v>
                </c:pt>
                <c:pt idx="60">
                  <c:v>0</c:v>
                </c:pt>
                <c:pt idx="61">
                  <c:v>0.15174500000000068</c:v>
                </c:pt>
                <c:pt idx="62">
                  <c:v>1.62703</c:v>
                </c:pt>
                <c:pt idx="63">
                  <c:v>0.39011700000000032</c:v>
                </c:pt>
              </c:numCache>
            </c:numRef>
          </c:val>
        </c:ser>
        <c:ser>
          <c:idx val="30"/>
          <c:order val="30"/>
          <c:tx>
            <c:strRef>
              <c:f>omnetpp!$A$32</c:f>
              <c:strCache>
                <c:ptCount val="1"/>
                <c:pt idx="0">
                  <c:v>Line 30</c:v>
                </c:pt>
              </c:strCache>
            </c:strRef>
          </c:tx>
          <c:cat>
            <c:strRef>
              <c:f>omnetpp!$B$1:$BM$1</c:f>
              <c:strCache>
                <c:ptCount val="64"/>
                <c:pt idx="0">
                  <c:v>Line 0</c:v>
                </c:pt>
                <c:pt idx="1">
                  <c:v>Line 1</c:v>
                </c:pt>
                <c:pt idx="2">
                  <c:v>Line 2</c:v>
                </c:pt>
                <c:pt idx="3">
                  <c:v>Line 3</c:v>
                </c:pt>
                <c:pt idx="4">
                  <c:v>Line 4</c:v>
                </c:pt>
                <c:pt idx="5">
                  <c:v>Line 5</c:v>
                </c:pt>
                <c:pt idx="6">
                  <c:v>Line 6</c:v>
                </c:pt>
                <c:pt idx="7">
                  <c:v>Line 7</c:v>
                </c:pt>
                <c:pt idx="8">
                  <c:v>Line 8</c:v>
                </c:pt>
                <c:pt idx="9">
                  <c:v>Line 9</c:v>
                </c:pt>
                <c:pt idx="10">
                  <c:v>Line 10</c:v>
                </c:pt>
                <c:pt idx="11">
                  <c:v>Line 11</c:v>
                </c:pt>
                <c:pt idx="12">
                  <c:v>Line 12</c:v>
                </c:pt>
                <c:pt idx="13">
                  <c:v>Line 13</c:v>
                </c:pt>
                <c:pt idx="14">
                  <c:v>Line 14</c:v>
                </c:pt>
                <c:pt idx="15">
                  <c:v>Line 15</c:v>
                </c:pt>
                <c:pt idx="16">
                  <c:v>Line 16</c:v>
                </c:pt>
                <c:pt idx="17">
                  <c:v>Line 17</c:v>
                </c:pt>
                <c:pt idx="18">
                  <c:v>Line 18</c:v>
                </c:pt>
                <c:pt idx="19">
                  <c:v>Line 19</c:v>
                </c:pt>
                <c:pt idx="20">
                  <c:v>Line 20</c:v>
                </c:pt>
                <c:pt idx="21">
                  <c:v>Line 21</c:v>
                </c:pt>
                <c:pt idx="22">
                  <c:v>Line 22</c:v>
                </c:pt>
                <c:pt idx="23">
                  <c:v>Line 23</c:v>
                </c:pt>
                <c:pt idx="24">
                  <c:v>Line 24</c:v>
                </c:pt>
                <c:pt idx="25">
                  <c:v>Line 25</c:v>
                </c:pt>
                <c:pt idx="26">
                  <c:v>Line 26</c:v>
                </c:pt>
                <c:pt idx="27">
                  <c:v>Line 27</c:v>
                </c:pt>
                <c:pt idx="28">
                  <c:v>Line 28</c:v>
                </c:pt>
                <c:pt idx="29">
                  <c:v>Line 29</c:v>
                </c:pt>
                <c:pt idx="30">
                  <c:v>Line 30</c:v>
                </c:pt>
                <c:pt idx="31">
                  <c:v>Line 31</c:v>
                </c:pt>
                <c:pt idx="32">
                  <c:v>Line 32</c:v>
                </c:pt>
                <c:pt idx="33">
                  <c:v>Line 33</c:v>
                </c:pt>
                <c:pt idx="34">
                  <c:v>Line 34</c:v>
                </c:pt>
                <c:pt idx="35">
                  <c:v>Line 35</c:v>
                </c:pt>
                <c:pt idx="36">
                  <c:v>Line 36</c:v>
                </c:pt>
                <c:pt idx="37">
                  <c:v>Line 37</c:v>
                </c:pt>
                <c:pt idx="38">
                  <c:v>Line 38</c:v>
                </c:pt>
                <c:pt idx="39">
                  <c:v>Line 39</c:v>
                </c:pt>
                <c:pt idx="40">
                  <c:v>Line 40</c:v>
                </c:pt>
                <c:pt idx="41">
                  <c:v>Line 41</c:v>
                </c:pt>
                <c:pt idx="42">
                  <c:v>Line 42</c:v>
                </c:pt>
                <c:pt idx="43">
                  <c:v>Line 43</c:v>
                </c:pt>
                <c:pt idx="44">
                  <c:v>Line 44</c:v>
                </c:pt>
                <c:pt idx="45">
                  <c:v>Line 45</c:v>
                </c:pt>
                <c:pt idx="46">
                  <c:v>Line 46</c:v>
                </c:pt>
                <c:pt idx="47">
                  <c:v>Line 47</c:v>
                </c:pt>
                <c:pt idx="48">
                  <c:v>Line 48</c:v>
                </c:pt>
                <c:pt idx="49">
                  <c:v>Line 49</c:v>
                </c:pt>
                <c:pt idx="50">
                  <c:v>Line 50</c:v>
                </c:pt>
                <c:pt idx="51">
                  <c:v>Line 51</c:v>
                </c:pt>
                <c:pt idx="52">
                  <c:v>Line 52</c:v>
                </c:pt>
                <c:pt idx="53">
                  <c:v>Line 53</c:v>
                </c:pt>
                <c:pt idx="54">
                  <c:v>Line 54</c:v>
                </c:pt>
                <c:pt idx="55">
                  <c:v>Line 55</c:v>
                </c:pt>
                <c:pt idx="56">
                  <c:v>Line 56</c:v>
                </c:pt>
                <c:pt idx="57">
                  <c:v>Line 57</c:v>
                </c:pt>
                <c:pt idx="58">
                  <c:v>Line 58</c:v>
                </c:pt>
                <c:pt idx="59">
                  <c:v>Line 59</c:v>
                </c:pt>
                <c:pt idx="60">
                  <c:v>Line 60</c:v>
                </c:pt>
                <c:pt idx="61">
                  <c:v>Line 61</c:v>
                </c:pt>
                <c:pt idx="62">
                  <c:v>Line 62</c:v>
                </c:pt>
                <c:pt idx="63">
                  <c:v>Line 63</c:v>
                </c:pt>
              </c:strCache>
            </c:strRef>
          </c:cat>
          <c:val>
            <c:numRef>
              <c:f>omnetpp!$B$32:$BM$32</c:f>
              <c:numCache>
                <c:formatCode>General</c:formatCode>
                <c:ptCount val="64"/>
                <c:pt idx="0">
                  <c:v>0</c:v>
                </c:pt>
                <c:pt idx="1">
                  <c:v>0.121507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0.21008399999999999</c:v>
                </c:pt>
                <c:pt idx="8">
                  <c:v>0.13071900000000045</c:v>
                </c:pt>
                <c:pt idx="9">
                  <c:v>0</c:v>
                </c:pt>
                <c:pt idx="10">
                  <c:v>0</c:v>
                </c:pt>
                <c:pt idx="11">
                  <c:v>0.110619</c:v>
                </c:pt>
                <c:pt idx="12">
                  <c:v>0.10101</c:v>
                </c:pt>
                <c:pt idx="13">
                  <c:v>0</c:v>
                </c:pt>
                <c:pt idx="14">
                  <c:v>0.11947400000000002</c:v>
                </c:pt>
                <c:pt idx="15">
                  <c:v>0</c:v>
                </c:pt>
                <c:pt idx="16">
                  <c:v>0</c:v>
                </c:pt>
                <c:pt idx="17">
                  <c:v>8.8731100000000063E-2</c:v>
                </c:pt>
                <c:pt idx="18">
                  <c:v>0</c:v>
                </c:pt>
                <c:pt idx="19">
                  <c:v>0.25773199999999996</c:v>
                </c:pt>
                <c:pt idx="20">
                  <c:v>0</c:v>
                </c:pt>
                <c:pt idx="21">
                  <c:v>0.11919000000000023</c:v>
                </c:pt>
                <c:pt idx="22">
                  <c:v>7.4962500000000223E-2</c:v>
                </c:pt>
                <c:pt idx="23">
                  <c:v>0.37594000000000038</c:v>
                </c:pt>
                <c:pt idx="24">
                  <c:v>0.14727499999999999</c:v>
                </c:pt>
                <c:pt idx="25">
                  <c:v>0.60120200000000001</c:v>
                </c:pt>
                <c:pt idx="26">
                  <c:v>8.5763300000000028E-2</c:v>
                </c:pt>
                <c:pt idx="27">
                  <c:v>0</c:v>
                </c:pt>
                <c:pt idx="28">
                  <c:v>0</c:v>
                </c:pt>
                <c:pt idx="29">
                  <c:v>0.65934099999999995</c:v>
                </c:pt>
                <c:pt idx="30">
                  <c:v>0</c:v>
                </c:pt>
                <c:pt idx="31">
                  <c:v>13.885900000000024</c:v>
                </c:pt>
                <c:pt idx="32">
                  <c:v>0.39735100000000095</c:v>
                </c:pt>
                <c:pt idx="33">
                  <c:v>0.24752500000000024</c:v>
                </c:pt>
                <c:pt idx="34">
                  <c:v>0.12903200000000001</c:v>
                </c:pt>
                <c:pt idx="35">
                  <c:v>0.44742700000000002</c:v>
                </c:pt>
                <c:pt idx="36">
                  <c:v>0.43243200000000032</c:v>
                </c:pt>
                <c:pt idx="37">
                  <c:v>0.7802339999999981</c:v>
                </c:pt>
                <c:pt idx="38">
                  <c:v>0.60606099999999996</c:v>
                </c:pt>
                <c:pt idx="39">
                  <c:v>3.48028</c:v>
                </c:pt>
                <c:pt idx="40">
                  <c:v>3.65408</c:v>
                </c:pt>
                <c:pt idx="41">
                  <c:v>0.47337300000000032</c:v>
                </c:pt>
                <c:pt idx="42">
                  <c:v>9.5877300000000068E-2</c:v>
                </c:pt>
                <c:pt idx="43">
                  <c:v>3.9716299999999967</c:v>
                </c:pt>
                <c:pt idx="44">
                  <c:v>3.9955599999999967</c:v>
                </c:pt>
                <c:pt idx="45">
                  <c:v>0</c:v>
                </c:pt>
                <c:pt idx="46">
                  <c:v>0.56179800000000191</c:v>
                </c:pt>
                <c:pt idx="47">
                  <c:v>8.40456</c:v>
                </c:pt>
                <c:pt idx="48">
                  <c:v>0.61652300000000004</c:v>
                </c:pt>
                <c:pt idx="49">
                  <c:v>0.12453300000000023</c:v>
                </c:pt>
                <c:pt idx="50">
                  <c:v>0.33407600000000143</c:v>
                </c:pt>
                <c:pt idx="51">
                  <c:v>2.5960499999999915</c:v>
                </c:pt>
                <c:pt idx="52">
                  <c:v>3.4063300000000001</c:v>
                </c:pt>
                <c:pt idx="53">
                  <c:v>0</c:v>
                </c:pt>
                <c:pt idx="54">
                  <c:v>0.14450900000000041</c:v>
                </c:pt>
                <c:pt idx="55">
                  <c:v>0.69930099999999951</c:v>
                </c:pt>
                <c:pt idx="56">
                  <c:v>0.87976500000000191</c:v>
                </c:pt>
                <c:pt idx="57">
                  <c:v>0.22624400000000044</c:v>
                </c:pt>
                <c:pt idx="58">
                  <c:v>0.127551</c:v>
                </c:pt>
                <c:pt idx="59">
                  <c:v>0.51921099999999809</c:v>
                </c:pt>
                <c:pt idx="60">
                  <c:v>1.2195099999999961</c:v>
                </c:pt>
                <c:pt idx="61">
                  <c:v>0.45523499999999995</c:v>
                </c:pt>
                <c:pt idx="62">
                  <c:v>0.25031300000000001</c:v>
                </c:pt>
                <c:pt idx="63">
                  <c:v>0.52015599999999951</c:v>
                </c:pt>
              </c:numCache>
            </c:numRef>
          </c:val>
        </c:ser>
        <c:ser>
          <c:idx val="31"/>
          <c:order val="31"/>
          <c:tx>
            <c:strRef>
              <c:f>omnetpp!$A$33</c:f>
              <c:strCache>
                <c:ptCount val="1"/>
                <c:pt idx="0">
                  <c:v>Line 31</c:v>
                </c:pt>
              </c:strCache>
            </c:strRef>
          </c:tx>
          <c:cat>
            <c:strRef>
              <c:f>omnetpp!$B$1:$BM$1</c:f>
              <c:strCache>
                <c:ptCount val="64"/>
                <c:pt idx="0">
                  <c:v>Line 0</c:v>
                </c:pt>
                <c:pt idx="1">
                  <c:v>Line 1</c:v>
                </c:pt>
                <c:pt idx="2">
                  <c:v>Line 2</c:v>
                </c:pt>
                <c:pt idx="3">
                  <c:v>Line 3</c:v>
                </c:pt>
                <c:pt idx="4">
                  <c:v>Line 4</c:v>
                </c:pt>
                <c:pt idx="5">
                  <c:v>Line 5</c:v>
                </c:pt>
                <c:pt idx="6">
                  <c:v>Line 6</c:v>
                </c:pt>
                <c:pt idx="7">
                  <c:v>Line 7</c:v>
                </c:pt>
                <c:pt idx="8">
                  <c:v>Line 8</c:v>
                </c:pt>
                <c:pt idx="9">
                  <c:v>Line 9</c:v>
                </c:pt>
                <c:pt idx="10">
                  <c:v>Line 10</c:v>
                </c:pt>
                <c:pt idx="11">
                  <c:v>Line 11</c:v>
                </c:pt>
                <c:pt idx="12">
                  <c:v>Line 12</c:v>
                </c:pt>
                <c:pt idx="13">
                  <c:v>Line 13</c:v>
                </c:pt>
                <c:pt idx="14">
                  <c:v>Line 14</c:v>
                </c:pt>
                <c:pt idx="15">
                  <c:v>Line 15</c:v>
                </c:pt>
                <c:pt idx="16">
                  <c:v>Line 16</c:v>
                </c:pt>
                <c:pt idx="17">
                  <c:v>Line 17</c:v>
                </c:pt>
                <c:pt idx="18">
                  <c:v>Line 18</c:v>
                </c:pt>
                <c:pt idx="19">
                  <c:v>Line 19</c:v>
                </c:pt>
                <c:pt idx="20">
                  <c:v>Line 20</c:v>
                </c:pt>
                <c:pt idx="21">
                  <c:v>Line 21</c:v>
                </c:pt>
                <c:pt idx="22">
                  <c:v>Line 22</c:v>
                </c:pt>
                <c:pt idx="23">
                  <c:v>Line 23</c:v>
                </c:pt>
                <c:pt idx="24">
                  <c:v>Line 24</c:v>
                </c:pt>
                <c:pt idx="25">
                  <c:v>Line 25</c:v>
                </c:pt>
                <c:pt idx="26">
                  <c:v>Line 26</c:v>
                </c:pt>
                <c:pt idx="27">
                  <c:v>Line 27</c:v>
                </c:pt>
                <c:pt idx="28">
                  <c:v>Line 28</c:v>
                </c:pt>
                <c:pt idx="29">
                  <c:v>Line 29</c:v>
                </c:pt>
                <c:pt idx="30">
                  <c:v>Line 30</c:v>
                </c:pt>
                <c:pt idx="31">
                  <c:v>Line 31</c:v>
                </c:pt>
                <c:pt idx="32">
                  <c:v>Line 32</c:v>
                </c:pt>
                <c:pt idx="33">
                  <c:v>Line 33</c:v>
                </c:pt>
                <c:pt idx="34">
                  <c:v>Line 34</c:v>
                </c:pt>
                <c:pt idx="35">
                  <c:v>Line 35</c:v>
                </c:pt>
                <c:pt idx="36">
                  <c:v>Line 36</c:v>
                </c:pt>
                <c:pt idx="37">
                  <c:v>Line 37</c:v>
                </c:pt>
                <c:pt idx="38">
                  <c:v>Line 38</c:v>
                </c:pt>
                <c:pt idx="39">
                  <c:v>Line 39</c:v>
                </c:pt>
                <c:pt idx="40">
                  <c:v>Line 40</c:v>
                </c:pt>
                <c:pt idx="41">
                  <c:v>Line 41</c:v>
                </c:pt>
                <c:pt idx="42">
                  <c:v>Line 42</c:v>
                </c:pt>
                <c:pt idx="43">
                  <c:v>Line 43</c:v>
                </c:pt>
                <c:pt idx="44">
                  <c:v>Line 44</c:v>
                </c:pt>
                <c:pt idx="45">
                  <c:v>Line 45</c:v>
                </c:pt>
                <c:pt idx="46">
                  <c:v>Line 46</c:v>
                </c:pt>
                <c:pt idx="47">
                  <c:v>Line 47</c:v>
                </c:pt>
                <c:pt idx="48">
                  <c:v>Line 48</c:v>
                </c:pt>
                <c:pt idx="49">
                  <c:v>Line 49</c:v>
                </c:pt>
                <c:pt idx="50">
                  <c:v>Line 50</c:v>
                </c:pt>
                <c:pt idx="51">
                  <c:v>Line 51</c:v>
                </c:pt>
                <c:pt idx="52">
                  <c:v>Line 52</c:v>
                </c:pt>
                <c:pt idx="53">
                  <c:v>Line 53</c:v>
                </c:pt>
                <c:pt idx="54">
                  <c:v>Line 54</c:v>
                </c:pt>
                <c:pt idx="55">
                  <c:v>Line 55</c:v>
                </c:pt>
                <c:pt idx="56">
                  <c:v>Line 56</c:v>
                </c:pt>
                <c:pt idx="57">
                  <c:v>Line 57</c:v>
                </c:pt>
                <c:pt idx="58">
                  <c:v>Line 58</c:v>
                </c:pt>
                <c:pt idx="59">
                  <c:v>Line 59</c:v>
                </c:pt>
                <c:pt idx="60">
                  <c:v>Line 60</c:v>
                </c:pt>
                <c:pt idx="61">
                  <c:v>Line 61</c:v>
                </c:pt>
                <c:pt idx="62">
                  <c:v>Line 62</c:v>
                </c:pt>
                <c:pt idx="63">
                  <c:v>Line 63</c:v>
                </c:pt>
              </c:strCache>
            </c:strRef>
          </c:cat>
          <c:val>
            <c:numRef>
              <c:f>omnetpp!$B$33:$BM$33</c:f>
              <c:numCache>
                <c:formatCode>General</c:formatCode>
                <c:ptCount val="6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8.8183400000000023E-2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0.15313900000000041</c:v>
                </c:pt>
                <c:pt idx="11">
                  <c:v>0.110619</c:v>
                </c:pt>
                <c:pt idx="12">
                  <c:v>0.20202000000000001</c:v>
                </c:pt>
                <c:pt idx="13">
                  <c:v>0</c:v>
                </c:pt>
                <c:pt idx="14">
                  <c:v>0</c:v>
                </c:pt>
                <c:pt idx="15">
                  <c:v>0.11337899999999973</c:v>
                </c:pt>
                <c:pt idx="16">
                  <c:v>0</c:v>
                </c:pt>
                <c:pt idx="17">
                  <c:v>0</c:v>
                </c:pt>
                <c:pt idx="18">
                  <c:v>0.134771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1.8796999999999966</c:v>
                </c:pt>
                <c:pt idx="24">
                  <c:v>0.14727499999999999</c:v>
                </c:pt>
                <c:pt idx="25">
                  <c:v>0</c:v>
                </c:pt>
                <c:pt idx="26">
                  <c:v>0.68610599999999999</c:v>
                </c:pt>
                <c:pt idx="27">
                  <c:v>0.13888900000000001</c:v>
                </c:pt>
                <c:pt idx="28">
                  <c:v>0</c:v>
                </c:pt>
                <c:pt idx="29">
                  <c:v>0.43956000000000095</c:v>
                </c:pt>
                <c:pt idx="30">
                  <c:v>0.54824600000000001</c:v>
                </c:pt>
                <c:pt idx="31">
                  <c:v>0</c:v>
                </c:pt>
                <c:pt idx="32">
                  <c:v>14.1722</c:v>
                </c:pt>
                <c:pt idx="33">
                  <c:v>0.49505000000000032</c:v>
                </c:pt>
                <c:pt idx="34">
                  <c:v>0.5161289999999995</c:v>
                </c:pt>
                <c:pt idx="35">
                  <c:v>0.11185699999999985</c:v>
                </c:pt>
                <c:pt idx="36">
                  <c:v>0.7567570000000019</c:v>
                </c:pt>
                <c:pt idx="37">
                  <c:v>0.52015599999999951</c:v>
                </c:pt>
                <c:pt idx="38">
                  <c:v>0.36363600000000001</c:v>
                </c:pt>
                <c:pt idx="39">
                  <c:v>0.116009</c:v>
                </c:pt>
                <c:pt idx="40">
                  <c:v>5.1157099999999955</c:v>
                </c:pt>
                <c:pt idx="41">
                  <c:v>2.7218900000000001</c:v>
                </c:pt>
                <c:pt idx="42">
                  <c:v>0.19175500000000001</c:v>
                </c:pt>
                <c:pt idx="43">
                  <c:v>0.14184400000000041</c:v>
                </c:pt>
                <c:pt idx="44">
                  <c:v>3.1076600000000001</c:v>
                </c:pt>
                <c:pt idx="45">
                  <c:v>3.9403600000000001</c:v>
                </c:pt>
                <c:pt idx="46">
                  <c:v>0.11236</c:v>
                </c:pt>
                <c:pt idx="47">
                  <c:v>0</c:v>
                </c:pt>
                <c:pt idx="48">
                  <c:v>5.9186199999999998</c:v>
                </c:pt>
                <c:pt idx="49">
                  <c:v>0.37359900000000001</c:v>
                </c:pt>
                <c:pt idx="50">
                  <c:v>0</c:v>
                </c:pt>
                <c:pt idx="51">
                  <c:v>0.41536900000000032</c:v>
                </c:pt>
                <c:pt idx="52">
                  <c:v>3.77129</c:v>
                </c:pt>
                <c:pt idx="53">
                  <c:v>0.8310250000000019</c:v>
                </c:pt>
                <c:pt idx="54">
                  <c:v>0.43352600000000108</c:v>
                </c:pt>
                <c:pt idx="55">
                  <c:v>0.13986000000000001</c:v>
                </c:pt>
                <c:pt idx="56">
                  <c:v>1.0263899999999999</c:v>
                </c:pt>
                <c:pt idx="57">
                  <c:v>0.56561099999999997</c:v>
                </c:pt>
                <c:pt idx="58">
                  <c:v>0.38265300000000002</c:v>
                </c:pt>
                <c:pt idx="59">
                  <c:v>0</c:v>
                </c:pt>
                <c:pt idx="60">
                  <c:v>0.9146339999999995</c:v>
                </c:pt>
                <c:pt idx="61">
                  <c:v>1.0622199999999999</c:v>
                </c:pt>
                <c:pt idx="62">
                  <c:v>0.12515599999999988</c:v>
                </c:pt>
                <c:pt idx="63">
                  <c:v>0.13003899999999999</c:v>
                </c:pt>
              </c:numCache>
            </c:numRef>
          </c:val>
        </c:ser>
        <c:ser>
          <c:idx val="32"/>
          <c:order val="32"/>
          <c:tx>
            <c:strRef>
              <c:f>omnetpp!$A$34</c:f>
              <c:strCache>
                <c:ptCount val="1"/>
                <c:pt idx="0">
                  <c:v>Line 32</c:v>
                </c:pt>
              </c:strCache>
            </c:strRef>
          </c:tx>
          <c:cat>
            <c:strRef>
              <c:f>omnetpp!$B$1:$BM$1</c:f>
              <c:strCache>
                <c:ptCount val="64"/>
                <c:pt idx="0">
                  <c:v>Line 0</c:v>
                </c:pt>
                <c:pt idx="1">
                  <c:v>Line 1</c:v>
                </c:pt>
                <c:pt idx="2">
                  <c:v>Line 2</c:v>
                </c:pt>
                <c:pt idx="3">
                  <c:v>Line 3</c:v>
                </c:pt>
                <c:pt idx="4">
                  <c:v>Line 4</c:v>
                </c:pt>
                <c:pt idx="5">
                  <c:v>Line 5</c:v>
                </c:pt>
                <c:pt idx="6">
                  <c:v>Line 6</c:v>
                </c:pt>
                <c:pt idx="7">
                  <c:v>Line 7</c:v>
                </c:pt>
                <c:pt idx="8">
                  <c:v>Line 8</c:v>
                </c:pt>
                <c:pt idx="9">
                  <c:v>Line 9</c:v>
                </c:pt>
                <c:pt idx="10">
                  <c:v>Line 10</c:v>
                </c:pt>
                <c:pt idx="11">
                  <c:v>Line 11</c:v>
                </c:pt>
                <c:pt idx="12">
                  <c:v>Line 12</c:v>
                </c:pt>
                <c:pt idx="13">
                  <c:v>Line 13</c:v>
                </c:pt>
                <c:pt idx="14">
                  <c:v>Line 14</c:v>
                </c:pt>
                <c:pt idx="15">
                  <c:v>Line 15</c:v>
                </c:pt>
                <c:pt idx="16">
                  <c:v>Line 16</c:v>
                </c:pt>
                <c:pt idx="17">
                  <c:v>Line 17</c:v>
                </c:pt>
                <c:pt idx="18">
                  <c:v>Line 18</c:v>
                </c:pt>
                <c:pt idx="19">
                  <c:v>Line 19</c:v>
                </c:pt>
                <c:pt idx="20">
                  <c:v>Line 20</c:v>
                </c:pt>
                <c:pt idx="21">
                  <c:v>Line 21</c:v>
                </c:pt>
                <c:pt idx="22">
                  <c:v>Line 22</c:v>
                </c:pt>
                <c:pt idx="23">
                  <c:v>Line 23</c:v>
                </c:pt>
                <c:pt idx="24">
                  <c:v>Line 24</c:v>
                </c:pt>
                <c:pt idx="25">
                  <c:v>Line 25</c:v>
                </c:pt>
                <c:pt idx="26">
                  <c:v>Line 26</c:v>
                </c:pt>
                <c:pt idx="27">
                  <c:v>Line 27</c:v>
                </c:pt>
                <c:pt idx="28">
                  <c:v>Line 28</c:v>
                </c:pt>
                <c:pt idx="29">
                  <c:v>Line 29</c:v>
                </c:pt>
                <c:pt idx="30">
                  <c:v>Line 30</c:v>
                </c:pt>
                <c:pt idx="31">
                  <c:v>Line 31</c:v>
                </c:pt>
                <c:pt idx="32">
                  <c:v>Line 32</c:v>
                </c:pt>
                <c:pt idx="33">
                  <c:v>Line 33</c:v>
                </c:pt>
                <c:pt idx="34">
                  <c:v>Line 34</c:v>
                </c:pt>
                <c:pt idx="35">
                  <c:v>Line 35</c:v>
                </c:pt>
                <c:pt idx="36">
                  <c:v>Line 36</c:v>
                </c:pt>
                <c:pt idx="37">
                  <c:v>Line 37</c:v>
                </c:pt>
                <c:pt idx="38">
                  <c:v>Line 38</c:v>
                </c:pt>
                <c:pt idx="39">
                  <c:v>Line 39</c:v>
                </c:pt>
                <c:pt idx="40">
                  <c:v>Line 40</c:v>
                </c:pt>
                <c:pt idx="41">
                  <c:v>Line 41</c:v>
                </c:pt>
                <c:pt idx="42">
                  <c:v>Line 42</c:v>
                </c:pt>
                <c:pt idx="43">
                  <c:v>Line 43</c:v>
                </c:pt>
                <c:pt idx="44">
                  <c:v>Line 44</c:v>
                </c:pt>
                <c:pt idx="45">
                  <c:v>Line 45</c:v>
                </c:pt>
                <c:pt idx="46">
                  <c:v>Line 46</c:v>
                </c:pt>
                <c:pt idx="47">
                  <c:v>Line 47</c:v>
                </c:pt>
                <c:pt idx="48">
                  <c:v>Line 48</c:v>
                </c:pt>
                <c:pt idx="49">
                  <c:v>Line 49</c:v>
                </c:pt>
                <c:pt idx="50">
                  <c:v>Line 50</c:v>
                </c:pt>
                <c:pt idx="51">
                  <c:v>Line 51</c:v>
                </c:pt>
                <c:pt idx="52">
                  <c:v>Line 52</c:v>
                </c:pt>
                <c:pt idx="53">
                  <c:v>Line 53</c:v>
                </c:pt>
                <c:pt idx="54">
                  <c:v>Line 54</c:v>
                </c:pt>
                <c:pt idx="55">
                  <c:v>Line 55</c:v>
                </c:pt>
                <c:pt idx="56">
                  <c:v>Line 56</c:v>
                </c:pt>
                <c:pt idx="57">
                  <c:v>Line 57</c:v>
                </c:pt>
                <c:pt idx="58">
                  <c:v>Line 58</c:v>
                </c:pt>
                <c:pt idx="59">
                  <c:v>Line 59</c:v>
                </c:pt>
                <c:pt idx="60">
                  <c:v>Line 60</c:v>
                </c:pt>
                <c:pt idx="61">
                  <c:v>Line 61</c:v>
                </c:pt>
                <c:pt idx="62">
                  <c:v>Line 62</c:v>
                </c:pt>
                <c:pt idx="63">
                  <c:v>Line 63</c:v>
                </c:pt>
              </c:strCache>
            </c:strRef>
          </c:cat>
          <c:val>
            <c:numRef>
              <c:f>omnetpp!$B$34:$BM$34</c:f>
              <c:numCache>
                <c:formatCode>General</c:formatCode>
                <c:ptCount val="64"/>
                <c:pt idx="0">
                  <c:v>0.12077300000000024</c:v>
                </c:pt>
                <c:pt idx="1">
                  <c:v>0.121507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0.10940900000000002</c:v>
                </c:pt>
                <c:pt idx="14">
                  <c:v>0.11947400000000002</c:v>
                </c:pt>
                <c:pt idx="15">
                  <c:v>0</c:v>
                </c:pt>
                <c:pt idx="16">
                  <c:v>0</c:v>
                </c:pt>
                <c:pt idx="17">
                  <c:v>8.8731100000000063E-2</c:v>
                </c:pt>
                <c:pt idx="18">
                  <c:v>0</c:v>
                </c:pt>
                <c:pt idx="19">
                  <c:v>0.25773199999999996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0.29455100000000001</c:v>
                </c:pt>
                <c:pt idx="25">
                  <c:v>0</c:v>
                </c:pt>
                <c:pt idx="26">
                  <c:v>0</c:v>
                </c:pt>
                <c:pt idx="27">
                  <c:v>1.6666700000000001</c:v>
                </c:pt>
                <c:pt idx="28">
                  <c:v>0.12690399999999999</c:v>
                </c:pt>
                <c:pt idx="29">
                  <c:v>0.10989000000000021</c:v>
                </c:pt>
                <c:pt idx="30">
                  <c:v>0.21929800000000069</c:v>
                </c:pt>
                <c:pt idx="31">
                  <c:v>0.32292800000000155</c:v>
                </c:pt>
                <c:pt idx="32">
                  <c:v>0</c:v>
                </c:pt>
                <c:pt idx="33">
                  <c:v>13.861400000000026</c:v>
                </c:pt>
                <c:pt idx="34">
                  <c:v>1.2903199999999999</c:v>
                </c:pt>
                <c:pt idx="35">
                  <c:v>0.559284</c:v>
                </c:pt>
                <c:pt idx="36">
                  <c:v>0.21621600000000069</c:v>
                </c:pt>
                <c:pt idx="37">
                  <c:v>0.65019500000000274</c:v>
                </c:pt>
                <c:pt idx="38">
                  <c:v>0.24242400000000044</c:v>
                </c:pt>
                <c:pt idx="39">
                  <c:v>0.58004599999999951</c:v>
                </c:pt>
                <c:pt idx="40">
                  <c:v>0.8526190000000019</c:v>
                </c:pt>
                <c:pt idx="41">
                  <c:v>4.0236700000000001</c:v>
                </c:pt>
                <c:pt idx="42">
                  <c:v>2.5886900000000002</c:v>
                </c:pt>
                <c:pt idx="43">
                  <c:v>1.1347499999999999</c:v>
                </c:pt>
                <c:pt idx="44">
                  <c:v>0</c:v>
                </c:pt>
                <c:pt idx="45">
                  <c:v>2.7688999999999999</c:v>
                </c:pt>
                <c:pt idx="46">
                  <c:v>2.8089900000000001</c:v>
                </c:pt>
                <c:pt idx="47">
                  <c:v>0</c:v>
                </c:pt>
                <c:pt idx="48">
                  <c:v>0</c:v>
                </c:pt>
                <c:pt idx="49">
                  <c:v>6.7247799999999955</c:v>
                </c:pt>
                <c:pt idx="50">
                  <c:v>1.4476599999999966</c:v>
                </c:pt>
                <c:pt idx="51">
                  <c:v>0.31152600000000114</c:v>
                </c:pt>
                <c:pt idx="52">
                  <c:v>0.36496400000000095</c:v>
                </c:pt>
                <c:pt idx="53">
                  <c:v>3.6011099999999998</c:v>
                </c:pt>
                <c:pt idx="54">
                  <c:v>3.3237000000000001</c:v>
                </c:pt>
                <c:pt idx="55">
                  <c:v>0</c:v>
                </c:pt>
                <c:pt idx="56">
                  <c:v>3.3724299999999925</c:v>
                </c:pt>
                <c:pt idx="57">
                  <c:v>0.56561099999999997</c:v>
                </c:pt>
                <c:pt idx="58">
                  <c:v>1.1479599999999999</c:v>
                </c:pt>
                <c:pt idx="59">
                  <c:v>0.103842</c:v>
                </c:pt>
                <c:pt idx="60">
                  <c:v>0.30487800000000143</c:v>
                </c:pt>
                <c:pt idx="61">
                  <c:v>0.60698000000000063</c:v>
                </c:pt>
                <c:pt idx="62">
                  <c:v>0.50062600000000002</c:v>
                </c:pt>
                <c:pt idx="63">
                  <c:v>0.13003899999999999</c:v>
                </c:pt>
              </c:numCache>
            </c:numRef>
          </c:val>
        </c:ser>
        <c:ser>
          <c:idx val="33"/>
          <c:order val="33"/>
          <c:tx>
            <c:strRef>
              <c:f>omnetpp!$A$35</c:f>
              <c:strCache>
                <c:ptCount val="1"/>
                <c:pt idx="0">
                  <c:v>Line 33</c:v>
                </c:pt>
              </c:strCache>
            </c:strRef>
          </c:tx>
          <c:cat>
            <c:strRef>
              <c:f>omnetpp!$B$1:$BM$1</c:f>
              <c:strCache>
                <c:ptCount val="64"/>
                <c:pt idx="0">
                  <c:v>Line 0</c:v>
                </c:pt>
                <c:pt idx="1">
                  <c:v>Line 1</c:v>
                </c:pt>
                <c:pt idx="2">
                  <c:v>Line 2</c:v>
                </c:pt>
                <c:pt idx="3">
                  <c:v>Line 3</c:v>
                </c:pt>
                <c:pt idx="4">
                  <c:v>Line 4</c:v>
                </c:pt>
                <c:pt idx="5">
                  <c:v>Line 5</c:v>
                </c:pt>
                <c:pt idx="6">
                  <c:v>Line 6</c:v>
                </c:pt>
                <c:pt idx="7">
                  <c:v>Line 7</c:v>
                </c:pt>
                <c:pt idx="8">
                  <c:v>Line 8</c:v>
                </c:pt>
                <c:pt idx="9">
                  <c:v>Line 9</c:v>
                </c:pt>
                <c:pt idx="10">
                  <c:v>Line 10</c:v>
                </c:pt>
                <c:pt idx="11">
                  <c:v>Line 11</c:v>
                </c:pt>
                <c:pt idx="12">
                  <c:v>Line 12</c:v>
                </c:pt>
                <c:pt idx="13">
                  <c:v>Line 13</c:v>
                </c:pt>
                <c:pt idx="14">
                  <c:v>Line 14</c:v>
                </c:pt>
                <c:pt idx="15">
                  <c:v>Line 15</c:v>
                </c:pt>
                <c:pt idx="16">
                  <c:v>Line 16</c:v>
                </c:pt>
                <c:pt idx="17">
                  <c:v>Line 17</c:v>
                </c:pt>
                <c:pt idx="18">
                  <c:v>Line 18</c:v>
                </c:pt>
                <c:pt idx="19">
                  <c:v>Line 19</c:v>
                </c:pt>
                <c:pt idx="20">
                  <c:v>Line 20</c:v>
                </c:pt>
                <c:pt idx="21">
                  <c:v>Line 21</c:v>
                </c:pt>
                <c:pt idx="22">
                  <c:v>Line 22</c:v>
                </c:pt>
                <c:pt idx="23">
                  <c:v>Line 23</c:v>
                </c:pt>
                <c:pt idx="24">
                  <c:v>Line 24</c:v>
                </c:pt>
                <c:pt idx="25">
                  <c:v>Line 25</c:v>
                </c:pt>
                <c:pt idx="26">
                  <c:v>Line 26</c:v>
                </c:pt>
                <c:pt idx="27">
                  <c:v>Line 27</c:v>
                </c:pt>
                <c:pt idx="28">
                  <c:v>Line 28</c:v>
                </c:pt>
                <c:pt idx="29">
                  <c:v>Line 29</c:v>
                </c:pt>
                <c:pt idx="30">
                  <c:v>Line 30</c:v>
                </c:pt>
                <c:pt idx="31">
                  <c:v>Line 31</c:v>
                </c:pt>
                <c:pt idx="32">
                  <c:v>Line 32</c:v>
                </c:pt>
                <c:pt idx="33">
                  <c:v>Line 33</c:v>
                </c:pt>
                <c:pt idx="34">
                  <c:v>Line 34</c:v>
                </c:pt>
                <c:pt idx="35">
                  <c:v>Line 35</c:v>
                </c:pt>
                <c:pt idx="36">
                  <c:v>Line 36</c:v>
                </c:pt>
                <c:pt idx="37">
                  <c:v>Line 37</c:v>
                </c:pt>
                <c:pt idx="38">
                  <c:v>Line 38</c:v>
                </c:pt>
                <c:pt idx="39">
                  <c:v>Line 39</c:v>
                </c:pt>
                <c:pt idx="40">
                  <c:v>Line 40</c:v>
                </c:pt>
                <c:pt idx="41">
                  <c:v>Line 41</c:v>
                </c:pt>
                <c:pt idx="42">
                  <c:v>Line 42</c:v>
                </c:pt>
                <c:pt idx="43">
                  <c:v>Line 43</c:v>
                </c:pt>
                <c:pt idx="44">
                  <c:v>Line 44</c:v>
                </c:pt>
                <c:pt idx="45">
                  <c:v>Line 45</c:v>
                </c:pt>
                <c:pt idx="46">
                  <c:v>Line 46</c:v>
                </c:pt>
                <c:pt idx="47">
                  <c:v>Line 47</c:v>
                </c:pt>
                <c:pt idx="48">
                  <c:v>Line 48</c:v>
                </c:pt>
                <c:pt idx="49">
                  <c:v>Line 49</c:v>
                </c:pt>
                <c:pt idx="50">
                  <c:v>Line 50</c:v>
                </c:pt>
                <c:pt idx="51">
                  <c:v>Line 51</c:v>
                </c:pt>
                <c:pt idx="52">
                  <c:v>Line 52</c:v>
                </c:pt>
                <c:pt idx="53">
                  <c:v>Line 53</c:v>
                </c:pt>
                <c:pt idx="54">
                  <c:v>Line 54</c:v>
                </c:pt>
                <c:pt idx="55">
                  <c:v>Line 55</c:v>
                </c:pt>
                <c:pt idx="56">
                  <c:v>Line 56</c:v>
                </c:pt>
                <c:pt idx="57">
                  <c:v>Line 57</c:v>
                </c:pt>
                <c:pt idx="58">
                  <c:v>Line 58</c:v>
                </c:pt>
                <c:pt idx="59">
                  <c:v>Line 59</c:v>
                </c:pt>
                <c:pt idx="60">
                  <c:v>Line 60</c:v>
                </c:pt>
                <c:pt idx="61">
                  <c:v>Line 61</c:v>
                </c:pt>
                <c:pt idx="62">
                  <c:v>Line 62</c:v>
                </c:pt>
                <c:pt idx="63">
                  <c:v>Line 63</c:v>
                </c:pt>
              </c:strCache>
            </c:strRef>
          </c:cat>
          <c:val>
            <c:numRef>
              <c:f>omnetpp!$B$35:$BM$35</c:f>
              <c:numCache>
                <c:formatCode>General</c:formatCode>
                <c:ptCount val="64"/>
                <c:pt idx="0">
                  <c:v>0</c:v>
                </c:pt>
                <c:pt idx="1">
                  <c:v>0</c:v>
                </c:pt>
                <c:pt idx="2">
                  <c:v>0.13586999999999999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0.10101</c:v>
                </c:pt>
                <c:pt idx="13">
                  <c:v>0</c:v>
                </c:pt>
                <c:pt idx="14">
                  <c:v>0.23894900000000074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0.11919000000000023</c:v>
                </c:pt>
                <c:pt idx="22">
                  <c:v>0</c:v>
                </c:pt>
                <c:pt idx="23">
                  <c:v>0.12531300000000001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0.27777800000000002</c:v>
                </c:pt>
                <c:pt idx="28">
                  <c:v>0.7614210000000019</c:v>
                </c:pt>
                <c:pt idx="29">
                  <c:v>0</c:v>
                </c:pt>
                <c:pt idx="30">
                  <c:v>0.10964900000000002</c:v>
                </c:pt>
                <c:pt idx="31">
                  <c:v>0.10764300000000021</c:v>
                </c:pt>
                <c:pt idx="32">
                  <c:v>3.5761599999999967</c:v>
                </c:pt>
                <c:pt idx="33">
                  <c:v>0</c:v>
                </c:pt>
                <c:pt idx="34">
                  <c:v>13.419400000000024</c:v>
                </c:pt>
                <c:pt idx="35">
                  <c:v>0.78299799999999997</c:v>
                </c:pt>
                <c:pt idx="36">
                  <c:v>0.43243200000000032</c:v>
                </c:pt>
                <c:pt idx="37">
                  <c:v>0.26007800000000031</c:v>
                </c:pt>
                <c:pt idx="38">
                  <c:v>0.7272729999999995</c:v>
                </c:pt>
                <c:pt idx="39">
                  <c:v>0.116009</c:v>
                </c:pt>
                <c:pt idx="40">
                  <c:v>0.60901300000000003</c:v>
                </c:pt>
                <c:pt idx="41">
                  <c:v>2.6035499999999998</c:v>
                </c:pt>
                <c:pt idx="42">
                  <c:v>3.1639499999999998</c:v>
                </c:pt>
                <c:pt idx="43">
                  <c:v>1.8439699999999966</c:v>
                </c:pt>
                <c:pt idx="44">
                  <c:v>0.22197600000000001</c:v>
                </c:pt>
                <c:pt idx="45">
                  <c:v>0.10649599999999999</c:v>
                </c:pt>
                <c:pt idx="46">
                  <c:v>3.1460699999999977</c:v>
                </c:pt>
                <c:pt idx="47">
                  <c:v>5.4131099999999996</c:v>
                </c:pt>
                <c:pt idx="48">
                  <c:v>0</c:v>
                </c:pt>
                <c:pt idx="49">
                  <c:v>0.24906600000000054</c:v>
                </c:pt>
                <c:pt idx="50">
                  <c:v>5.4565700000000001</c:v>
                </c:pt>
                <c:pt idx="51">
                  <c:v>0.41536900000000032</c:v>
                </c:pt>
                <c:pt idx="52">
                  <c:v>0</c:v>
                </c:pt>
                <c:pt idx="53">
                  <c:v>0.184672</c:v>
                </c:pt>
                <c:pt idx="54">
                  <c:v>4.9132899999999999</c:v>
                </c:pt>
                <c:pt idx="55">
                  <c:v>2.3776199999999967</c:v>
                </c:pt>
                <c:pt idx="56">
                  <c:v>0</c:v>
                </c:pt>
                <c:pt idx="57">
                  <c:v>0</c:v>
                </c:pt>
                <c:pt idx="58">
                  <c:v>0.255102</c:v>
                </c:pt>
                <c:pt idx="59">
                  <c:v>0.72689500000000262</c:v>
                </c:pt>
                <c:pt idx="60">
                  <c:v>0</c:v>
                </c:pt>
                <c:pt idx="61">
                  <c:v>0.15174500000000068</c:v>
                </c:pt>
                <c:pt idx="62">
                  <c:v>0.50062600000000002</c:v>
                </c:pt>
                <c:pt idx="63">
                  <c:v>0.26007800000000031</c:v>
                </c:pt>
              </c:numCache>
            </c:numRef>
          </c:val>
        </c:ser>
        <c:ser>
          <c:idx val="34"/>
          <c:order val="34"/>
          <c:tx>
            <c:strRef>
              <c:f>omnetpp!$A$36</c:f>
              <c:strCache>
                <c:ptCount val="1"/>
                <c:pt idx="0">
                  <c:v>Line 34</c:v>
                </c:pt>
              </c:strCache>
            </c:strRef>
          </c:tx>
          <c:cat>
            <c:strRef>
              <c:f>omnetpp!$B$1:$BM$1</c:f>
              <c:strCache>
                <c:ptCount val="64"/>
                <c:pt idx="0">
                  <c:v>Line 0</c:v>
                </c:pt>
                <c:pt idx="1">
                  <c:v>Line 1</c:v>
                </c:pt>
                <c:pt idx="2">
                  <c:v>Line 2</c:v>
                </c:pt>
                <c:pt idx="3">
                  <c:v>Line 3</c:v>
                </c:pt>
                <c:pt idx="4">
                  <c:v>Line 4</c:v>
                </c:pt>
                <c:pt idx="5">
                  <c:v>Line 5</c:v>
                </c:pt>
                <c:pt idx="6">
                  <c:v>Line 6</c:v>
                </c:pt>
                <c:pt idx="7">
                  <c:v>Line 7</c:v>
                </c:pt>
                <c:pt idx="8">
                  <c:v>Line 8</c:v>
                </c:pt>
                <c:pt idx="9">
                  <c:v>Line 9</c:v>
                </c:pt>
                <c:pt idx="10">
                  <c:v>Line 10</c:v>
                </c:pt>
                <c:pt idx="11">
                  <c:v>Line 11</c:v>
                </c:pt>
                <c:pt idx="12">
                  <c:v>Line 12</c:v>
                </c:pt>
                <c:pt idx="13">
                  <c:v>Line 13</c:v>
                </c:pt>
                <c:pt idx="14">
                  <c:v>Line 14</c:v>
                </c:pt>
                <c:pt idx="15">
                  <c:v>Line 15</c:v>
                </c:pt>
                <c:pt idx="16">
                  <c:v>Line 16</c:v>
                </c:pt>
                <c:pt idx="17">
                  <c:v>Line 17</c:v>
                </c:pt>
                <c:pt idx="18">
                  <c:v>Line 18</c:v>
                </c:pt>
                <c:pt idx="19">
                  <c:v>Line 19</c:v>
                </c:pt>
                <c:pt idx="20">
                  <c:v>Line 20</c:v>
                </c:pt>
                <c:pt idx="21">
                  <c:v>Line 21</c:v>
                </c:pt>
                <c:pt idx="22">
                  <c:v>Line 22</c:v>
                </c:pt>
                <c:pt idx="23">
                  <c:v>Line 23</c:v>
                </c:pt>
                <c:pt idx="24">
                  <c:v>Line 24</c:v>
                </c:pt>
                <c:pt idx="25">
                  <c:v>Line 25</c:v>
                </c:pt>
                <c:pt idx="26">
                  <c:v>Line 26</c:v>
                </c:pt>
                <c:pt idx="27">
                  <c:v>Line 27</c:v>
                </c:pt>
                <c:pt idx="28">
                  <c:v>Line 28</c:v>
                </c:pt>
                <c:pt idx="29">
                  <c:v>Line 29</c:v>
                </c:pt>
                <c:pt idx="30">
                  <c:v>Line 30</c:v>
                </c:pt>
                <c:pt idx="31">
                  <c:v>Line 31</c:v>
                </c:pt>
                <c:pt idx="32">
                  <c:v>Line 32</c:v>
                </c:pt>
                <c:pt idx="33">
                  <c:v>Line 33</c:v>
                </c:pt>
                <c:pt idx="34">
                  <c:v>Line 34</c:v>
                </c:pt>
                <c:pt idx="35">
                  <c:v>Line 35</c:v>
                </c:pt>
                <c:pt idx="36">
                  <c:v>Line 36</c:v>
                </c:pt>
                <c:pt idx="37">
                  <c:v>Line 37</c:v>
                </c:pt>
                <c:pt idx="38">
                  <c:v>Line 38</c:v>
                </c:pt>
                <c:pt idx="39">
                  <c:v>Line 39</c:v>
                </c:pt>
                <c:pt idx="40">
                  <c:v>Line 40</c:v>
                </c:pt>
                <c:pt idx="41">
                  <c:v>Line 41</c:v>
                </c:pt>
                <c:pt idx="42">
                  <c:v>Line 42</c:v>
                </c:pt>
                <c:pt idx="43">
                  <c:v>Line 43</c:v>
                </c:pt>
                <c:pt idx="44">
                  <c:v>Line 44</c:v>
                </c:pt>
                <c:pt idx="45">
                  <c:v>Line 45</c:v>
                </c:pt>
                <c:pt idx="46">
                  <c:v>Line 46</c:v>
                </c:pt>
                <c:pt idx="47">
                  <c:v>Line 47</c:v>
                </c:pt>
                <c:pt idx="48">
                  <c:v>Line 48</c:v>
                </c:pt>
                <c:pt idx="49">
                  <c:v>Line 49</c:v>
                </c:pt>
                <c:pt idx="50">
                  <c:v>Line 50</c:v>
                </c:pt>
                <c:pt idx="51">
                  <c:v>Line 51</c:v>
                </c:pt>
                <c:pt idx="52">
                  <c:v>Line 52</c:v>
                </c:pt>
                <c:pt idx="53">
                  <c:v>Line 53</c:v>
                </c:pt>
                <c:pt idx="54">
                  <c:v>Line 54</c:v>
                </c:pt>
                <c:pt idx="55">
                  <c:v>Line 55</c:v>
                </c:pt>
                <c:pt idx="56">
                  <c:v>Line 56</c:v>
                </c:pt>
                <c:pt idx="57">
                  <c:v>Line 57</c:v>
                </c:pt>
                <c:pt idx="58">
                  <c:v>Line 58</c:v>
                </c:pt>
                <c:pt idx="59">
                  <c:v>Line 59</c:v>
                </c:pt>
                <c:pt idx="60">
                  <c:v>Line 60</c:v>
                </c:pt>
                <c:pt idx="61">
                  <c:v>Line 61</c:v>
                </c:pt>
                <c:pt idx="62">
                  <c:v>Line 62</c:v>
                </c:pt>
                <c:pt idx="63">
                  <c:v>Line 63</c:v>
                </c:pt>
              </c:strCache>
            </c:strRef>
          </c:cat>
          <c:val>
            <c:numRef>
              <c:f>omnetpp!$B$36:$BM$36</c:f>
              <c:numCache>
                <c:formatCode>General</c:formatCode>
                <c:ptCount val="6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0.106838</c:v>
                </c:pt>
                <c:pt idx="6">
                  <c:v>0</c:v>
                </c:pt>
                <c:pt idx="7">
                  <c:v>0</c:v>
                </c:pt>
                <c:pt idx="8">
                  <c:v>0.13071900000000045</c:v>
                </c:pt>
                <c:pt idx="9">
                  <c:v>0.13071900000000045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0.25773199999999996</c:v>
                </c:pt>
                <c:pt idx="20">
                  <c:v>0.11325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0.14727499999999999</c:v>
                </c:pt>
                <c:pt idx="25">
                  <c:v>0</c:v>
                </c:pt>
                <c:pt idx="26">
                  <c:v>8.5763300000000028E-2</c:v>
                </c:pt>
                <c:pt idx="27">
                  <c:v>0.13888900000000001</c:v>
                </c:pt>
                <c:pt idx="28">
                  <c:v>0</c:v>
                </c:pt>
                <c:pt idx="29">
                  <c:v>0</c:v>
                </c:pt>
                <c:pt idx="30">
                  <c:v>0.10964900000000002</c:v>
                </c:pt>
                <c:pt idx="31">
                  <c:v>0.32292800000000155</c:v>
                </c:pt>
                <c:pt idx="32">
                  <c:v>0.264901</c:v>
                </c:pt>
                <c:pt idx="33">
                  <c:v>0.37128700000000031</c:v>
                </c:pt>
                <c:pt idx="34">
                  <c:v>0</c:v>
                </c:pt>
                <c:pt idx="35">
                  <c:v>13.311</c:v>
                </c:pt>
                <c:pt idx="36">
                  <c:v>0.7567570000000019</c:v>
                </c:pt>
                <c:pt idx="37">
                  <c:v>0.26007800000000031</c:v>
                </c:pt>
                <c:pt idx="38">
                  <c:v>0.24242400000000044</c:v>
                </c:pt>
                <c:pt idx="39">
                  <c:v>0.46403700000000003</c:v>
                </c:pt>
                <c:pt idx="40">
                  <c:v>0.36540800000000095</c:v>
                </c:pt>
                <c:pt idx="41">
                  <c:v>0.23668600000000001</c:v>
                </c:pt>
                <c:pt idx="42">
                  <c:v>1.1505300000000001</c:v>
                </c:pt>
                <c:pt idx="43">
                  <c:v>5.3900699999999997</c:v>
                </c:pt>
                <c:pt idx="44">
                  <c:v>2.9966699999999897</c:v>
                </c:pt>
                <c:pt idx="45">
                  <c:v>0.63897800000000216</c:v>
                </c:pt>
                <c:pt idx="46">
                  <c:v>0.22471900000000045</c:v>
                </c:pt>
                <c:pt idx="47">
                  <c:v>3.4187999999999987</c:v>
                </c:pt>
                <c:pt idx="48">
                  <c:v>3.6991399999999999</c:v>
                </c:pt>
                <c:pt idx="49">
                  <c:v>0</c:v>
                </c:pt>
                <c:pt idx="50">
                  <c:v>0.11135899999999958</c:v>
                </c:pt>
                <c:pt idx="51">
                  <c:v>5.2959499999999995</c:v>
                </c:pt>
                <c:pt idx="52">
                  <c:v>1.0948899999999999</c:v>
                </c:pt>
                <c:pt idx="53">
                  <c:v>0</c:v>
                </c:pt>
                <c:pt idx="54">
                  <c:v>0</c:v>
                </c:pt>
                <c:pt idx="55">
                  <c:v>4.1957999999999975</c:v>
                </c:pt>
                <c:pt idx="56">
                  <c:v>1.7595299999999954</c:v>
                </c:pt>
                <c:pt idx="57">
                  <c:v>0.56561099999999997</c:v>
                </c:pt>
                <c:pt idx="58">
                  <c:v>0</c:v>
                </c:pt>
                <c:pt idx="59">
                  <c:v>0.8307369999999995</c:v>
                </c:pt>
                <c:pt idx="60">
                  <c:v>0.60975600000000063</c:v>
                </c:pt>
                <c:pt idx="61">
                  <c:v>0</c:v>
                </c:pt>
                <c:pt idx="62">
                  <c:v>0.12515599999999988</c:v>
                </c:pt>
                <c:pt idx="63">
                  <c:v>0.7802339999999981</c:v>
                </c:pt>
              </c:numCache>
            </c:numRef>
          </c:val>
        </c:ser>
        <c:ser>
          <c:idx val="35"/>
          <c:order val="35"/>
          <c:tx>
            <c:strRef>
              <c:f>omnetpp!$A$37</c:f>
              <c:strCache>
                <c:ptCount val="1"/>
                <c:pt idx="0">
                  <c:v>Line 35</c:v>
                </c:pt>
              </c:strCache>
            </c:strRef>
          </c:tx>
          <c:cat>
            <c:strRef>
              <c:f>omnetpp!$B$1:$BM$1</c:f>
              <c:strCache>
                <c:ptCount val="64"/>
                <c:pt idx="0">
                  <c:v>Line 0</c:v>
                </c:pt>
                <c:pt idx="1">
                  <c:v>Line 1</c:v>
                </c:pt>
                <c:pt idx="2">
                  <c:v>Line 2</c:v>
                </c:pt>
                <c:pt idx="3">
                  <c:v>Line 3</c:v>
                </c:pt>
                <c:pt idx="4">
                  <c:v>Line 4</c:v>
                </c:pt>
                <c:pt idx="5">
                  <c:v>Line 5</c:v>
                </c:pt>
                <c:pt idx="6">
                  <c:v>Line 6</c:v>
                </c:pt>
                <c:pt idx="7">
                  <c:v>Line 7</c:v>
                </c:pt>
                <c:pt idx="8">
                  <c:v>Line 8</c:v>
                </c:pt>
                <c:pt idx="9">
                  <c:v>Line 9</c:v>
                </c:pt>
                <c:pt idx="10">
                  <c:v>Line 10</c:v>
                </c:pt>
                <c:pt idx="11">
                  <c:v>Line 11</c:v>
                </c:pt>
                <c:pt idx="12">
                  <c:v>Line 12</c:v>
                </c:pt>
                <c:pt idx="13">
                  <c:v>Line 13</c:v>
                </c:pt>
                <c:pt idx="14">
                  <c:v>Line 14</c:v>
                </c:pt>
                <c:pt idx="15">
                  <c:v>Line 15</c:v>
                </c:pt>
                <c:pt idx="16">
                  <c:v>Line 16</c:v>
                </c:pt>
                <c:pt idx="17">
                  <c:v>Line 17</c:v>
                </c:pt>
                <c:pt idx="18">
                  <c:v>Line 18</c:v>
                </c:pt>
                <c:pt idx="19">
                  <c:v>Line 19</c:v>
                </c:pt>
                <c:pt idx="20">
                  <c:v>Line 20</c:v>
                </c:pt>
                <c:pt idx="21">
                  <c:v>Line 21</c:v>
                </c:pt>
                <c:pt idx="22">
                  <c:v>Line 22</c:v>
                </c:pt>
                <c:pt idx="23">
                  <c:v>Line 23</c:v>
                </c:pt>
                <c:pt idx="24">
                  <c:v>Line 24</c:v>
                </c:pt>
                <c:pt idx="25">
                  <c:v>Line 25</c:v>
                </c:pt>
                <c:pt idx="26">
                  <c:v>Line 26</c:v>
                </c:pt>
                <c:pt idx="27">
                  <c:v>Line 27</c:v>
                </c:pt>
                <c:pt idx="28">
                  <c:v>Line 28</c:v>
                </c:pt>
                <c:pt idx="29">
                  <c:v>Line 29</c:v>
                </c:pt>
                <c:pt idx="30">
                  <c:v>Line 30</c:v>
                </c:pt>
                <c:pt idx="31">
                  <c:v>Line 31</c:v>
                </c:pt>
                <c:pt idx="32">
                  <c:v>Line 32</c:v>
                </c:pt>
                <c:pt idx="33">
                  <c:v>Line 33</c:v>
                </c:pt>
                <c:pt idx="34">
                  <c:v>Line 34</c:v>
                </c:pt>
                <c:pt idx="35">
                  <c:v>Line 35</c:v>
                </c:pt>
                <c:pt idx="36">
                  <c:v>Line 36</c:v>
                </c:pt>
                <c:pt idx="37">
                  <c:v>Line 37</c:v>
                </c:pt>
                <c:pt idx="38">
                  <c:v>Line 38</c:v>
                </c:pt>
                <c:pt idx="39">
                  <c:v>Line 39</c:v>
                </c:pt>
                <c:pt idx="40">
                  <c:v>Line 40</c:v>
                </c:pt>
                <c:pt idx="41">
                  <c:v>Line 41</c:v>
                </c:pt>
                <c:pt idx="42">
                  <c:v>Line 42</c:v>
                </c:pt>
                <c:pt idx="43">
                  <c:v>Line 43</c:v>
                </c:pt>
                <c:pt idx="44">
                  <c:v>Line 44</c:v>
                </c:pt>
                <c:pt idx="45">
                  <c:v>Line 45</c:v>
                </c:pt>
                <c:pt idx="46">
                  <c:v>Line 46</c:v>
                </c:pt>
                <c:pt idx="47">
                  <c:v>Line 47</c:v>
                </c:pt>
                <c:pt idx="48">
                  <c:v>Line 48</c:v>
                </c:pt>
                <c:pt idx="49">
                  <c:v>Line 49</c:v>
                </c:pt>
                <c:pt idx="50">
                  <c:v>Line 50</c:v>
                </c:pt>
                <c:pt idx="51">
                  <c:v>Line 51</c:v>
                </c:pt>
                <c:pt idx="52">
                  <c:v>Line 52</c:v>
                </c:pt>
                <c:pt idx="53">
                  <c:v>Line 53</c:v>
                </c:pt>
                <c:pt idx="54">
                  <c:v>Line 54</c:v>
                </c:pt>
                <c:pt idx="55">
                  <c:v>Line 55</c:v>
                </c:pt>
                <c:pt idx="56">
                  <c:v>Line 56</c:v>
                </c:pt>
                <c:pt idx="57">
                  <c:v>Line 57</c:v>
                </c:pt>
                <c:pt idx="58">
                  <c:v>Line 58</c:v>
                </c:pt>
                <c:pt idx="59">
                  <c:v>Line 59</c:v>
                </c:pt>
                <c:pt idx="60">
                  <c:v>Line 60</c:v>
                </c:pt>
                <c:pt idx="61">
                  <c:v>Line 61</c:v>
                </c:pt>
                <c:pt idx="62">
                  <c:v>Line 62</c:v>
                </c:pt>
                <c:pt idx="63">
                  <c:v>Line 63</c:v>
                </c:pt>
              </c:strCache>
            </c:strRef>
          </c:cat>
          <c:val>
            <c:numRef>
              <c:f>omnetpp!$B$37:$BM$37</c:f>
              <c:numCache>
                <c:formatCode>General</c:formatCode>
                <c:ptCount val="64"/>
                <c:pt idx="0">
                  <c:v>0</c:v>
                </c:pt>
                <c:pt idx="1">
                  <c:v>0.36452000000000095</c:v>
                </c:pt>
                <c:pt idx="2">
                  <c:v>0</c:v>
                </c:pt>
                <c:pt idx="3">
                  <c:v>0</c:v>
                </c:pt>
                <c:pt idx="4">
                  <c:v>0.33745800000000126</c:v>
                </c:pt>
                <c:pt idx="5">
                  <c:v>0</c:v>
                </c:pt>
                <c:pt idx="6">
                  <c:v>0.26631200000000038</c:v>
                </c:pt>
                <c:pt idx="7">
                  <c:v>0.10504200000000002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0.22123899999999999</c:v>
                </c:pt>
                <c:pt idx="12">
                  <c:v>0</c:v>
                </c:pt>
                <c:pt idx="13">
                  <c:v>0.21881800000000057</c:v>
                </c:pt>
                <c:pt idx="14">
                  <c:v>0</c:v>
                </c:pt>
                <c:pt idx="15">
                  <c:v>0.11337899999999973</c:v>
                </c:pt>
                <c:pt idx="16">
                  <c:v>8.7642400000000023E-2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0.25728999999999996</c:v>
                </c:pt>
                <c:pt idx="27">
                  <c:v>0</c:v>
                </c:pt>
                <c:pt idx="28">
                  <c:v>0</c:v>
                </c:pt>
                <c:pt idx="29">
                  <c:v>0.10989000000000021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0.86633700000000002</c:v>
                </c:pt>
                <c:pt idx="34">
                  <c:v>2.7096800000000001</c:v>
                </c:pt>
                <c:pt idx="35">
                  <c:v>0</c:v>
                </c:pt>
                <c:pt idx="36">
                  <c:v>12.5405</c:v>
                </c:pt>
                <c:pt idx="37">
                  <c:v>0.39011700000000032</c:v>
                </c:pt>
                <c:pt idx="38">
                  <c:v>0.48484800000000083</c:v>
                </c:pt>
                <c:pt idx="39">
                  <c:v>0.23201900000000045</c:v>
                </c:pt>
                <c:pt idx="40">
                  <c:v>0.8526190000000019</c:v>
                </c:pt>
                <c:pt idx="41">
                  <c:v>0.35503000000000001</c:v>
                </c:pt>
                <c:pt idx="42">
                  <c:v>0.287632</c:v>
                </c:pt>
                <c:pt idx="43">
                  <c:v>0.28368800000000038</c:v>
                </c:pt>
                <c:pt idx="44">
                  <c:v>3.6625999999999999</c:v>
                </c:pt>
                <c:pt idx="45">
                  <c:v>2.4494099999999968</c:v>
                </c:pt>
                <c:pt idx="46">
                  <c:v>0.56179800000000191</c:v>
                </c:pt>
                <c:pt idx="47">
                  <c:v>0.56980100000000189</c:v>
                </c:pt>
                <c:pt idx="48">
                  <c:v>6.4118399999999998</c:v>
                </c:pt>
                <c:pt idx="49">
                  <c:v>3.8605200000000002</c:v>
                </c:pt>
                <c:pt idx="50">
                  <c:v>0.11135899999999958</c:v>
                </c:pt>
                <c:pt idx="51">
                  <c:v>0.103842</c:v>
                </c:pt>
                <c:pt idx="52">
                  <c:v>5.8394199999999996</c:v>
                </c:pt>
                <c:pt idx="53">
                  <c:v>0.55401699999999809</c:v>
                </c:pt>
                <c:pt idx="54">
                  <c:v>0.28901700000000002</c:v>
                </c:pt>
                <c:pt idx="55">
                  <c:v>0</c:v>
                </c:pt>
                <c:pt idx="56">
                  <c:v>4.8387099999999998</c:v>
                </c:pt>
                <c:pt idx="57">
                  <c:v>1.8099499999999966</c:v>
                </c:pt>
                <c:pt idx="58">
                  <c:v>0</c:v>
                </c:pt>
                <c:pt idx="59">
                  <c:v>0.103842</c:v>
                </c:pt>
                <c:pt idx="60">
                  <c:v>0.45731700000000008</c:v>
                </c:pt>
                <c:pt idx="61">
                  <c:v>0.45523499999999995</c:v>
                </c:pt>
                <c:pt idx="62">
                  <c:v>0</c:v>
                </c:pt>
                <c:pt idx="63">
                  <c:v>0</c:v>
                </c:pt>
              </c:numCache>
            </c:numRef>
          </c:val>
        </c:ser>
        <c:ser>
          <c:idx val="36"/>
          <c:order val="36"/>
          <c:tx>
            <c:strRef>
              <c:f>omnetpp!$A$38</c:f>
              <c:strCache>
                <c:ptCount val="1"/>
                <c:pt idx="0">
                  <c:v>Line 36</c:v>
                </c:pt>
              </c:strCache>
            </c:strRef>
          </c:tx>
          <c:cat>
            <c:strRef>
              <c:f>omnetpp!$B$1:$BM$1</c:f>
              <c:strCache>
                <c:ptCount val="64"/>
                <c:pt idx="0">
                  <c:v>Line 0</c:v>
                </c:pt>
                <c:pt idx="1">
                  <c:v>Line 1</c:v>
                </c:pt>
                <c:pt idx="2">
                  <c:v>Line 2</c:v>
                </c:pt>
                <c:pt idx="3">
                  <c:v>Line 3</c:v>
                </c:pt>
                <c:pt idx="4">
                  <c:v>Line 4</c:v>
                </c:pt>
                <c:pt idx="5">
                  <c:v>Line 5</c:v>
                </c:pt>
                <c:pt idx="6">
                  <c:v>Line 6</c:v>
                </c:pt>
                <c:pt idx="7">
                  <c:v>Line 7</c:v>
                </c:pt>
                <c:pt idx="8">
                  <c:v>Line 8</c:v>
                </c:pt>
                <c:pt idx="9">
                  <c:v>Line 9</c:v>
                </c:pt>
                <c:pt idx="10">
                  <c:v>Line 10</c:v>
                </c:pt>
                <c:pt idx="11">
                  <c:v>Line 11</c:v>
                </c:pt>
                <c:pt idx="12">
                  <c:v>Line 12</c:v>
                </c:pt>
                <c:pt idx="13">
                  <c:v>Line 13</c:v>
                </c:pt>
                <c:pt idx="14">
                  <c:v>Line 14</c:v>
                </c:pt>
                <c:pt idx="15">
                  <c:v>Line 15</c:v>
                </c:pt>
                <c:pt idx="16">
                  <c:v>Line 16</c:v>
                </c:pt>
                <c:pt idx="17">
                  <c:v>Line 17</c:v>
                </c:pt>
                <c:pt idx="18">
                  <c:v>Line 18</c:v>
                </c:pt>
                <c:pt idx="19">
                  <c:v>Line 19</c:v>
                </c:pt>
                <c:pt idx="20">
                  <c:v>Line 20</c:v>
                </c:pt>
                <c:pt idx="21">
                  <c:v>Line 21</c:v>
                </c:pt>
                <c:pt idx="22">
                  <c:v>Line 22</c:v>
                </c:pt>
                <c:pt idx="23">
                  <c:v>Line 23</c:v>
                </c:pt>
                <c:pt idx="24">
                  <c:v>Line 24</c:v>
                </c:pt>
                <c:pt idx="25">
                  <c:v>Line 25</c:v>
                </c:pt>
                <c:pt idx="26">
                  <c:v>Line 26</c:v>
                </c:pt>
                <c:pt idx="27">
                  <c:v>Line 27</c:v>
                </c:pt>
                <c:pt idx="28">
                  <c:v>Line 28</c:v>
                </c:pt>
                <c:pt idx="29">
                  <c:v>Line 29</c:v>
                </c:pt>
                <c:pt idx="30">
                  <c:v>Line 30</c:v>
                </c:pt>
                <c:pt idx="31">
                  <c:v>Line 31</c:v>
                </c:pt>
                <c:pt idx="32">
                  <c:v>Line 32</c:v>
                </c:pt>
                <c:pt idx="33">
                  <c:v>Line 33</c:v>
                </c:pt>
                <c:pt idx="34">
                  <c:v>Line 34</c:v>
                </c:pt>
                <c:pt idx="35">
                  <c:v>Line 35</c:v>
                </c:pt>
                <c:pt idx="36">
                  <c:v>Line 36</c:v>
                </c:pt>
                <c:pt idx="37">
                  <c:v>Line 37</c:v>
                </c:pt>
                <c:pt idx="38">
                  <c:v>Line 38</c:v>
                </c:pt>
                <c:pt idx="39">
                  <c:v>Line 39</c:v>
                </c:pt>
                <c:pt idx="40">
                  <c:v>Line 40</c:v>
                </c:pt>
                <c:pt idx="41">
                  <c:v>Line 41</c:v>
                </c:pt>
                <c:pt idx="42">
                  <c:v>Line 42</c:v>
                </c:pt>
                <c:pt idx="43">
                  <c:v>Line 43</c:v>
                </c:pt>
                <c:pt idx="44">
                  <c:v>Line 44</c:v>
                </c:pt>
                <c:pt idx="45">
                  <c:v>Line 45</c:v>
                </c:pt>
                <c:pt idx="46">
                  <c:v>Line 46</c:v>
                </c:pt>
                <c:pt idx="47">
                  <c:v>Line 47</c:v>
                </c:pt>
                <c:pt idx="48">
                  <c:v>Line 48</c:v>
                </c:pt>
                <c:pt idx="49">
                  <c:v>Line 49</c:v>
                </c:pt>
                <c:pt idx="50">
                  <c:v>Line 50</c:v>
                </c:pt>
                <c:pt idx="51">
                  <c:v>Line 51</c:v>
                </c:pt>
                <c:pt idx="52">
                  <c:v>Line 52</c:v>
                </c:pt>
                <c:pt idx="53">
                  <c:v>Line 53</c:v>
                </c:pt>
                <c:pt idx="54">
                  <c:v>Line 54</c:v>
                </c:pt>
                <c:pt idx="55">
                  <c:v>Line 55</c:v>
                </c:pt>
                <c:pt idx="56">
                  <c:v>Line 56</c:v>
                </c:pt>
                <c:pt idx="57">
                  <c:v>Line 57</c:v>
                </c:pt>
                <c:pt idx="58">
                  <c:v>Line 58</c:v>
                </c:pt>
                <c:pt idx="59">
                  <c:v>Line 59</c:v>
                </c:pt>
                <c:pt idx="60">
                  <c:v>Line 60</c:v>
                </c:pt>
                <c:pt idx="61">
                  <c:v>Line 61</c:v>
                </c:pt>
                <c:pt idx="62">
                  <c:v>Line 62</c:v>
                </c:pt>
                <c:pt idx="63">
                  <c:v>Line 63</c:v>
                </c:pt>
              </c:strCache>
            </c:strRef>
          </c:cat>
          <c:val>
            <c:numRef>
              <c:f>omnetpp!$B$38:$BM$38</c:f>
              <c:numCache>
                <c:formatCode>General</c:formatCode>
                <c:ptCount val="64"/>
                <c:pt idx="0">
                  <c:v>0.12077300000000024</c:v>
                </c:pt>
                <c:pt idx="1">
                  <c:v>0</c:v>
                </c:pt>
                <c:pt idx="2">
                  <c:v>0.13586999999999999</c:v>
                </c:pt>
                <c:pt idx="3">
                  <c:v>0</c:v>
                </c:pt>
                <c:pt idx="4">
                  <c:v>0</c:v>
                </c:pt>
                <c:pt idx="5">
                  <c:v>0.106838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0.15313900000000041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0.11337899999999973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0.11325</c:v>
                </c:pt>
                <c:pt idx="21">
                  <c:v>0.11919000000000023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0.17152700000000001</c:v>
                </c:pt>
                <c:pt idx="27">
                  <c:v>0</c:v>
                </c:pt>
                <c:pt idx="28">
                  <c:v>0</c:v>
                </c:pt>
                <c:pt idx="29">
                  <c:v>0.10989000000000021</c:v>
                </c:pt>
                <c:pt idx="30">
                  <c:v>0.10964900000000002</c:v>
                </c:pt>
                <c:pt idx="31">
                  <c:v>0</c:v>
                </c:pt>
                <c:pt idx="32">
                  <c:v>0.39735100000000095</c:v>
                </c:pt>
                <c:pt idx="33">
                  <c:v>0.24752500000000024</c:v>
                </c:pt>
                <c:pt idx="34">
                  <c:v>0.12903200000000001</c:v>
                </c:pt>
                <c:pt idx="35">
                  <c:v>0.89485499999999996</c:v>
                </c:pt>
                <c:pt idx="36">
                  <c:v>0</c:v>
                </c:pt>
                <c:pt idx="37">
                  <c:v>14.564400000000004</c:v>
                </c:pt>
                <c:pt idx="38">
                  <c:v>0.48484800000000083</c:v>
                </c:pt>
                <c:pt idx="39">
                  <c:v>0.23201900000000045</c:v>
                </c:pt>
                <c:pt idx="40">
                  <c:v>0.24360499999999999</c:v>
                </c:pt>
                <c:pt idx="41">
                  <c:v>0.47337300000000032</c:v>
                </c:pt>
                <c:pt idx="42">
                  <c:v>0.19175500000000001</c:v>
                </c:pt>
                <c:pt idx="43">
                  <c:v>0.99290800000000001</c:v>
                </c:pt>
                <c:pt idx="44">
                  <c:v>1.5538299999999954</c:v>
                </c:pt>
                <c:pt idx="45">
                  <c:v>3.9403600000000001</c:v>
                </c:pt>
                <c:pt idx="46">
                  <c:v>4.0449399999999862</c:v>
                </c:pt>
                <c:pt idx="47">
                  <c:v>0.42735000000000095</c:v>
                </c:pt>
                <c:pt idx="48">
                  <c:v>0.12330500000000012</c:v>
                </c:pt>
                <c:pt idx="49">
                  <c:v>3.48692</c:v>
                </c:pt>
                <c:pt idx="50">
                  <c:v>4.67706</c:v>
                </c:pt>
                <c:pt idx="51">
                  <c:v>0.103842</c:v>
                </c:pt>
                <c:pt idx="52">
                  <c:v>0.12165500000000012</c:v>
                </c:pt>
                <c:pt idx="53">
                  <c:v>4.9861500000000003</c:v>
                </c:pt>
                <c:pt idx="54">
                  <c:v>0.86705200000000004</c:v>
                </c:pt>
                <c:pt idx="55">
                  <c:v>0</c:v>
                </c:pt>
                <c:pt idx="56">
                  <c:v>0.14662800000000001</c:v>
                </c:pt>
                <c:pt idx="57">
                  <c:v>3.61991</c:v>
                </c:pt>
                <c:pt idx="58">
                  <c:v>2.5510199999999967</c:v>
                </c:pt>
                <c:pt idx="59">
                  <c:v>0.103842</c:v>
                </c:pt>
                <c:pt idx="60">
                  <c:v>0</c:v>
                </c:pt>
                <c:pt idx="61">
                  <c:v>0.45523499999999995</c:v>
                </c:pt>
                <c:pt idx="62">
                  <c:v>0.75093900000000213</c:v>
                </c:pt>
                <c:pt idx="63">
                  <c:v>0.26007800000000031</c:v>
                </c:pt>
              </c:numCache>
            </c:numRef>
          </c:val>
        </c:ser>
        <c:ser>
          <c:idx val="37"/>
          <c:order val="37"/>
          <c:tx>
            <c:strRef>
              <c:f>omnetpp!$A$39</c:f>
              <c:strCache>
                <c:ptCount val="1"/>
                <c:pt idx="0">
                  <c:v>Line 37</c:v>
                </c:pt>
              </c:strCache>
            </c:strRef>
          </c:tx>
          <c:cat>
            <c:strRef>
              <c:f>omnetpp!$B$1:$BM$1</c:f>
              <c:strCache>
                <c:ptCount val="64"/>
                <c:pt idx="0">
                  <c:v>Line 0</c:v>
                </c:pt>
                <c:pt idx="1">
                  <c:v>Line 1</c:v>
                </c:pt>
                <c:pt idx="2">
                  <c:v>Line 2</c:v>
                </c:pt>
                <c:pt idx="3">
                  <c:v>Line 3</c:v>
                </c:pt>
                <c:pt idx="4">
                  <c:v>Line 4</c:v>
                </c:pt>
                <c:pt idx="5">
                  <c:v>Line 5</c:v>
                </c:pt>
                <c:pt idx="6">
                  <c:v>Line 6</c:v>
                </c:pt>
                <c:pt idx="7">
                  <c:v>Line 7</c:v>
                </c:pt>
                <c:pt idx="8">
                  <c:v>Line 8</c:v>
                </c:pt>
                <c:pt idx="9">
                  <c:v>Line 9</c:v>
                </c:pt>
                <c:pt idx="10">
                  <c:v>Line 10</c:v>
                </c:pt>
                <c:pt idx="11">
                  <c:v>Line 11</c:v>
                </c:pt>
                <c:pt idx="12">
                  <c:v>Line 12</c:v>
                </c:pt>
                <c:pt idx="13">
                  <c:v>Line 13</c:v>
                </c:pt>
                <c:pt idx="14">
                  <c:v>Line 14</c:v>
                </c:pt>
                <c:pt idx="15">
                  <c:v>Line 15</c:v>
                </c:pt>
                <c:pt idx="16">
                  <c:v>Line 16</c:v>
                </c:pt>
                <c:pt idx="17">
                  <c:v>Line 17</c:v>
                </c:pt>
                <c:pt idx="18">
                  <c:v>Line 18</c:v>
                </c:pt>
                <c:pt idx="19">
                  <c:v>Line 19</c:v>
                </c:pt>
                <c:pt idx="20">
                  <c:v>Line 20</c:v>
                </c:pt>
                <c:pt idx="21">
                  <c:v>Line 21</c:v>
                </c:pt>
                <c:pt idx="22">
                  <c:v>Line 22</c:v>
                </c:pt>
                <c:pt idx="23">
                  <c:v>Line 23</c:v>
                </c:pt>
                <c:pt idx="24">
                  <c:v>Line 24</c:v>
                </c:pt>
                <c:pt idx="25">
                  <c:v>Line 25</c:v>
                </c:pt>
                <c:pt idx="26">
                  <c:v>Line 26</c:v>
                </c:pt>
                <c:pt idx="27">
                  <c:v>Line 27</c:v>
                </c:pt>
                <c:pt idx="28">
                  <c:v>Line 28</c:v>
                </c:pt>
                <c:pt idx="29">
                  <c:v>Line 29</c:v>
                </c:pt>
                <c:pt idx="30">
                  <c:v>Line 30</c:v>
                </c:pt>
                <c:pt idx="31">
                  <c:v>Line 31</c:v>
                </c:pt>
                <c:pt idx="32">
                  <c:v>Line 32</c:v>
                </c:pt>
                <c:pt idx="33">
                  <c:v>Line 33</c:v>
                </c:pt>
                <c:pt idx="34">
                  <c:v>Line 34</c:v>
                </c:pt>
                <c:pt idx="35">
                  <c:v>Line 35</c:v>
                </c:pt>
                <c:pt idx="36">
                  <c:v>Line 36</c:v>
                </c:pt>
                <c:pt idx="37">
                  <c:v>Line 37</c:v>
                </c:pt>
                <c:pt idx="38">
                  <c:v>Line 38</c:v>
                </c:pt>
                <c:pt idx="39">
                  <c:v>Line 39</c:v>
                </c:pt>
                <c:pt idx="40">
                  <c:v>Line 40</c:v>
                </c:pt>
                <c:pt idx="41">
                  <c:v>Line 41</c:v>
                </c:pt>
                <c:pt idx="42">
                  <c:v>Line 42</c:v>
                </c:pt>
                <c:pt idx="43">
                  <c:v>Line 43</c:v>
                </c:pt>
                <c:pt idx="44">
                  <c:v>Line 44</c:v>
                </c:pt>
                <c:pt idx="45">
                  <c:v>Line 45</c:v>
                </c:pt>
                <c:pt idx="46">
                  <c:v>Line 46</c:v>
                </c:pt>
                <c:pt idx="47">
                  <c:v>Line 47</c:v>
                </c:pt>
                <c:pt idx="48">
                  <c:v>Line 48</c:v>
                </c:pt>
                <c:pt idx="49">
                  <c:v>Line 49</c:v>
                </c:pt>
                <c:pt idx="50">
                  <c:v>Line 50</c:v>
                </c:pt>
                <c:pt idx="51">
                  <c:v>Line 51</c:v>
                </c:pt>
                <c:pt idx="52">
                  <c:v>Line 52</c:v>
                </c:pt>
                <c:pt idx="53">
                  <c:v>Line 53</c:v>
                </c:pt>
                <c:pt idx="54">
                  <c:v>Line 54</c:v>
                </c:pt>
                <c:pt idx="55">
                  <c:v>Line 55</c:v>
                </c:pt>
                <c:pt idx="56">
                  <c:v>Line 56</c:v>
                </c:pt>
                <c:pt idx="57">
                  <c:v>Line 57</c:v>
                </c:pt>
                <c:pt idx="58">
                  <c:v>Line 58</c:v>
                </c:pt>
                <c:pt idx="59">
                  <c:v>Line 59</c:v>
                </c:pt>
                <c:pt idx="60">
                  <c:v>Line 60</c:v>
                </c:pt>
                <c:pt idx="61">
                  <c:v>Line 61</c:v>
                </c:pt>
                <c:pt idx="62">
                  <c:v>Line 62</c:v>
                </c:pt>
                <c:pt idx="63">
                  <c:v>Line 63</c:v>
                </c:pt>
              </c:strCache>
            </c:strRef>
          </c:cat>
          <c:val>
            <c:numRef>
              <c:f>omnetpp!$B$39:$BM$39</c:f>
              <c:numCache>
                <c:formatCode>General</c:formatCode>
                <c:ptCount val="6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0.13071900000000045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8.7642400000000023E-2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0.11919000000000023</c:v>
                </c:pt>
                <c:pt idx="22">
                  <c:v>0</c:v>
                </c:pt>
                <c:pt idx="23">
                  <c:v>0.12531300000000001</c:v>
                </c:pt>
                <c:pt idx="24">
                  <c:v>0</c:v>
                </c:pt>
                <c:pt idx="25">
                  <c:v>0</c:v>
                </c:pt>
                <c:pt idx="26">
                  <c:v>8.5763300000000028E-2</c:v>
                </c:pt>
                <c:pt idx="27">
                  <c:v>0</c:v>
                </c:pt>
                <c:pt idx="28">
                  <c:v>0.12690399999999999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0.12903200000000001</c:v>
                </c:pt>
                <c:pt idx="35">
                  <c:v>0.22371400000000041</c:v>
                </c:pt>
                <c:pt idx="36">
                  <c:v>1.2972999999999963</c:v>
                </c:pt>
                <c:pt idx="37">
                  <c:v>0</c:v>
                </c:pt>
                <c:pt idx="38">
                  <c:v>13.333300000000001</c:v>
                </c:pt>
                <c:pt idx="39">
                  <c:v>0.81206500000000004</c:v>
                </c:pt>
                <c:pt idx="40">
                  <c:v>0.24360499999999999</c:v>
                </c:pt>
                <c:pt idx="41">
                  <c:v>0.23668600000000001</c:v>
                </c:pt>
                <c:pt idx="42">
                  <c:v>0.575264</c:v>
                </c:pt>
                <c:pt idx="43">
                  <c:v>0.14184400000000041</c:v>
                </c:pt>
                <c:pt idx="44">
                  <c:v>0.44395100000000004</c:v>
                </c:pt>
                <c:pt idx="45">
                  <c:v>0.31948900000000108</c:v>
                </c:pt>
                <c:pt idx="46">
                  <c:v>3.9325799999999935</c:v>
                </c:pt>
                <c:pt idx="47">
                  <c:v>3.4187999999999987</c:v>
                </c:pt>
                <c:pt idx="48">
                  <c:v>0.61652300000000004</c:v>
                </c:pt>
                <c:pt idx="49">
                  <c:v>0.37359900000000001</c:v>
                </c:pt>
                <c:pt idx="50">
                  <c:v>2.7839600000000075</c:v>
                </c:pt>
                <c:pt idx="51">
                  <c:v>2.1806899999999998</c:v>
                </c:pt>
                <c:pt idx="52">
                  <c:v>0</c:v>
                </c:pt>
                <c:pt idx="53">
                  <c:v>0.27700800000000031</c:v>
                </c:pt>
                <c:pt idx="54">
                  <c:v>8.0924900000000068</c:v>
                </c:pt>
                <c:pt idx="55">
                  <c:v>0.55944099999999997</c:v>
                </c:pt>
                <c:pt idx="56">
                  <c:v>0.2932550000000001</c:v>
                </c:pt>
                <c:pt idx="57">
                  <c:v>0.11312200000000019</c:v>
                </c:pt>
                <c:pt idx="58">
                  <c:v>4.84694</c:v>
                </c:pt>
                <c:pt idx="59">
                  <c:v>1.66147</c:v>
                </c:pt>
                <c:pt idx="60">
                  <c:v>0</c:v>
                </c:pt>
                <c:pt idx="61">
                  <c:v>0</c:v>
                </c:pt>
                <c:pt idx="62">
                  <c:v>0.87609500000000262</c:v>
                </c:pt>
                <c:pt idx="63">
                  <c:v>0.65019500000000274</c:v>
                </c:pt>
              </c:numCache>
            </c:numRef>
          </c:val>
        </c:ser>
        <c:ser>
          <c:idx val="38"/>
          <c:order val="38"/>
          <c:tx>
            <c:strRef>
              <c:f>omnetpp!$A$40</c:f>
              <c:strCache>
                <c:ptCount val="1"/>
                <c:pt idx="0">
                  <c:v>Line 38</c:v>
                </c:pt>
              </c:strCache>
            </c:strRef>
          </c:tx>
          <c:cat>
            <c:strRef>
              <c:f>omnetpp!$B$1:$BM$1</c:f>
              <c:strCache>
                <c:ptCount val="64"/>
                <c:pt idx="0">
                  <c:v>Line 0</c:v>
                </c:pt>
                <c:pt idx="1">
                  <c:v>Line 1</c:v>
                </c:pt>
                <c:pt idx="2">
                  <c:v>Line 2</c:v>
                </c:pt>
                <c:pt idx="3">
                  <c:v>Line 3</c:v>
                </c:pt>
                <c:pt idx="4">
                  <c:v>Line 4</c:v>
                </c:pt>
                <c:pt idx="5">
                  <c:v>Line 5</c:v>
                </c:pt>
                <c:pt idx="6">
                  <c:v>Line 6</c:v>
                </c:pt>
                <c:pt idx="7">
                  <c:v>Line 7</c:v>
                </c:pt>
                <c:pt idx="8">
                  <c:v>Line 8</c:v>
                </c:pt>
                <c:pt idx="9">
                  <c:v>Line 9</c:v>
                </c:pt>
                <c:pt idx="10">
                  <c:v>Line 10</c:v>
                </c:pt>
                <c:pt idx="11">
                  <c:v>Line 11</c:v>
                </c:pt>
                <c:pt idx="12">
                  <c:v>Line 12</c:v>
                </c:pt>
                <c:pt idx="13">
                  <c:v>Line 13</c:v>
                </c:pt>
                <c:pt idx="14">
                  <c:v>Line 14</c:v>
                </c:pt>
                <c:pt idx="15">
                  <c:v>Line 15</c:v>
                </c:pt>
                <c:pt idx="16">
                  <c:v>Line 16</c:v>
                </c:pt>
                <c:pt idx="17">
                  <c:v>Line 17</c:v>
                </c:pt>
                <c:pt idx="18">
                  <c:v>Line 18</c:v>
                </c:pt>
                <c:pt idx="19">
                  <c:v>Line 19</c:v>
                </c:pt>
                <c:pt idx="20">
                  <c:v>Line 20</c:v>
                </c:pt>
                <c:pt idx="21">
                  <c:v>Line 21</c:v>
                </c:pt>
                <c:pt idx="22">
                  <c:v>Line 22</c:v>
                </c:pt>
                <c:pt idx="23">
                  <c:v>Line 23</c:v>
                </c:pt>
                <c:pt idx="24">
                  <c:v>Line 24</c:v>
                </c:pt>
                <c:pt idx="25">
                  <c:v>Line 25</c:v>
                </c:pt>
                <c:pt idx="26">
                  <c:v>Line 26</c:v>
                </c:pt>
                <c:pt idx="27">
                  <c:v>Line 27</c:v>
                </c:pt>
                <c:pt idx="28">
                  <c:v>Line 28</c:v>
                </c:pt>
                <c:pt idx="29">
                  <c:v>Line 29</c:v>
                </c:pt>
                <c:pt idx="30">
                  <c:v>Line 30</c:v>
                </c:pt>
                <c:pt idx="31">
                  <c:v>Line 31</c:v>
                </c:pt>
                <c:pt idx="32">
                  <c:v>Line 32</c:v>
                </c:pt>
                <c:pt idx="33">
                  <c:v>Line 33</c:v>
                </c:pt>
                <c:pt idx="34">
                  <c:v>Line 34</c:v>
                </c:pt>
                <c:pt idx="35">
                  <c:v>Line 35</c:v>
                </c:pt>
                <c:pt idx="36">
                  <c:v>Line 36</c:v>
                </c:pt>
                <c:pt idx="37">
                  <c:v>Line 37</c:v>
                </c:pt>
                <c:pt idx="38">
                  <c:v>Line 38</c:v>
                </c:pt>
                <c:pt idx="39">
                  <c:v>Line 39</c:v>
                </c:pt>
                <c:pt idx="40">
                  <c:v>Line 40</c:v>
                </c:pt>
                <c:pt idx="41">
                  <c:v>Line 41</c:v>
                </c:pt>
                <c:pt idx="42">
                  <c:v>Line 42</c:v>
                </c:pt>
                <c:pt idx="43">
                  <c:v>Line 43</c:v>
                </c:pt>
                <c:pt idx="44">
                  <c:v>Line 44</c:v>
                </c:pt>
                <c:pt idx="45">
                  <c:v>Line 45</c:v>
                </c:pt>
                <c:pt idx="46">
                  <c:v>Line 46</c:v>
                </c:pt>
                <c:pt idx="47">
                  <c:v>Line 47</c:v>
                </c:pt>
                <c:pt idx="48">
                  <c:v>Line 48</c:v>
                </c:pt>
                <c:pt idx="49">
                  <c:v>Line 49</c:v>
                </c:pt>
                <c:pt idx="50">
                  <c:v>Line 50</c:v>
                </c:pt>
                <c:pt idx="51">
                  <c:v>Line 51</c:v>
                </c:pt>
                <c:pt idx="52">
                  <c:v>Line 52</c:v>
                </c:pt>
                <c:pt idx="53">
                  <c:v>Line 53</c:v>
                </c:pt>
                <c:pt idx="54">
                  <c:v>Line 54</c:v>
                </c:pt>
                <c:pt idx="55">
                  <c:v>Line 55</c:v>
                </c:pt>
                <c:pt idx="56">
                  <c:v>Line 56</c:v>
                </c:pt>
                <c:pt idx="57">
                  <c:v>Line 57</c:v>
                </c:pt>
                <c:pt idx="58">
                  <c:v>Line 58</c:v>
                </c:pt>
                <c:pt idx="59">
                  <c:v>Line 59</c:v>
                </c:pt>
                <c:pt idx="60">
                  <c:v>Line 60</c:v>
                </c:pt>
                <c:pt idx="61">
                  <c:v>Line 61</c:v>
                </c:pt>
                <c:pt idx="62">
                  <c:v>Line 62</c:v>
                </c:pt>
                <c:pt idx="63">
                  <c:v>Line 63</c:v>
                </c:pt>
              </c:strCache>
            </c:strRef>
          </c:cat>
          <c:val>
            <c:numRef>
              <c:f>omnetpp!$B$40:$BM$40</c:f>
              <c:numCache>
                <c:formatCode>General</c:formatCode>
                <c:ptCount val="64"/>
                <c:pt idx="0">
                  <c:v>0</c:v>
                </c:pt>
                <c:pt idx="1">
                  <c:v>0</c:v>
                </c:pt>
                <c:pt idx="2">
                  <c:v>0.27173899999999995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0.133156</c:v>
                </c:pt>
                <c:pt idx="7">
                  <c:v>0</c:v>
                </c:pt>
                <c:pt idx="8">
                  <c:v>0.39215700000000031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0.10940900000000002</c:v>
                </c:pt>
                <c:pt idx="14">
                  <c:v>0</c:v>
                </c:pt>
                <c:pt idx="15">
                  <c:v>0</c:v>
                </c:pt>
                <c:pt idx="16">
                  <c:v>0.17528500000000041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0.2506270000000001</c:v>
                </c:pt>
                <c:pt idx="24">
                  <c:v>0</c:v>
                </c:pt>
                <c:pt idx="25">
                  <c:v>0.10020000000000009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0.10964900000000002</c:v>
                </c:pt>
                <c:pt idx="31">
                  <c:v>0</c:v>
                </c:pt>
                <c:pt idx="32">
                  <c:v>0</c:v>
                </c:pt>
                <c:pt idx="33">
                  <c:v>0.12376200000000033</c:v>
                </c:pt>
                <c:pt idx="34">
                  <c:v>0.12903200000000001</c:v>
                </c:pt>
                <c:pt idx="35">
                  <c:v>0</c:v>
                </c:pt>
                <c:pt idx="36">
                  <c:v>0.10810800000000002</c:v>
                </c:pt>
                <c:pt idx="37">
                  <c:v>0.65019500000000274</c:v>
                </c:pt>
                <c:pt idx="38">
                  <c:v>0</c:v>
                </c:pt>
                <c:pt idx="39">
                  <c:v>15.8933</c:v>
                </c:pt>
                <c:pt idx="40">
                  <c:v>1.2180299999999966</c:v>
                </c:pt>
                <c:pt idx="41">
                  <c:v>0.82840199999999997</c:v>
                </c:pt>
                <c:pt idx="42">
                  <c:v>0.287632</c:v>
                </c:pt>
                <c:pt idx="43">
                  <c:v>0.70921999999999996</c:v>
                </c:pt>
                <c:pt idx="44">
                  <c:v>0.33296300000000095</c:v>
                </c:pt>
                <c:pt idx="45">
                  <c:v>0.10649599999999999</c:v>
                </c:pt>
                <c:pt idx="46">
                  <c:v>1.4606699999999964</c:v>
                </c:pt>
                <c:pt idx="47">
                  <c:v>3.7037000000000075</c:v>
                </c:pt>
                <c:pt idx="48">
                  <c:v>3.9457499999999968</c:v>
                </c:pt>
                <c:pt idx="49">
                  <c:v>0.74719800000000214</c:v>
                </c:pt>
                <c:pt idx="50">
                  <c:v>0.11135899999999958</c:v>
                </c:pt>
                <c:pt idx="51">
                  <c:v>2.6999</c:v>
                </c:pt>
                <c:pt idx="52">
                  <c:v>4.1362500000000004</c:v>
                </c:pt>
                <c:pt idx="53">
                  <c:v>0.184672</c:v>
                </c:pt>
                <c:pt idx="54">
                  <c:v>0</c:v>
                </c:pt>
                <c:pt idx="55">
                  <c:v>6.7132899999999998</c:v>
                </c:pt>
                <c:pt idx="56">
                  <c:v>0.43988300000000108</c:v>
                </c:pt>
                <c:pt idx="57">
                  <c:v>0.11312200000000019</c:v>
                </c:pt>
                <c:pt idx="58">
                  <c:v>0.127551</c:v>
                </c:pt>
                <c:pt idx="59">
                  <c:v>1.9730000000000001</c:v>
                </c:pt>
                <c:pt idx="60">
                  <c:v>2.13415</c:v>
                </c:pt>
                <c:pt idx="61">
                  <c:v>0.15174500000000068</c:v>
                </c:pt>
                <c:pt idx="62">
                  <c:v>0</c:v>
                </c:pt>
                <c:pt idx="63">
                  <c:v>0.26007800000000031</c:v>
                </c:pt>
              </c:numCache>
            </c:numRef>
          </c:val>
        </c:ser>
        <c:ser>
          <c:idx val="39"/>
          <c:order val="39"/>
          <c:tx>
            <c:strRef>
              <c:f>omnetpp!$A$41</c:f>
              <c:strCache>
                <c:ptCount val="1"/>
                <c:pt idx="0">
                  <c:v>Line 39</c:v>
                </c:pt>
              </c:strCache>
            </c:strRef>
          </c:tx>
          <c:cat>
            <c:strRef>
              <c:f>omnetpp!$B$1:$BM$1</c:f>
              <c:strCache>
                <c:ptCount val="64"/>
                <c:pt idx="0">
                  <c:v>Line 0</c:v>
                </c:pt>
                <c:pt idx="1">
                  <c:v>Line 1</c:v>
                </c:pt>
                <c:pt idx="2">
                  <c:v>Line 2</c:v>
                </c:pt>
                <c:pt idx="3">
                  <c:v>Line 3</c:v>
                </c:pt>
                <c:pt idx="4">
                  <c:v>Line 4</c:v>
                </c:pt>
                <c:pt idx="5">
                  <c:v>Line 5</c:v>
                </c:pt>
                <c:pt idx="6">
                  <c:v>Line 6</c:v>
                </c:pt>
                <c:pt idx="7">
                  <c:v>Line 7</c:v>
                </c:pt>
                <c:pt idx="8">
                  <c:v>Line 8</c:v>
                </c:pt>
                <c:pt idx="9">
                  <c:v>Line 9</c:v>
                </c:pt>
                <c:pt idx="10">
                  <c:v>Line 10</c:v>
                </c:pt>
                <c:pt idx="11">
                  <c:v>Line 11</c:v>
                </c:pt>
                <c:pt idx="12">
                  <c:v>Line 12</c:v>
                </c:pt>
                <c:pt idx="13">
                  <c:v>Line 13</c:v>
                </c:pt>
                <c:pt idx="14">
                  <c:v>Line 14</c:v>
                </c:pt>
                <c:pt idx="15">
                  <c:v>Line 15</c:v>
                </c:pt>
                <c:pt idx="16">
                  <c:v>Line 16</c:v>
                </c:pt>
                <c:pt idx="17">
                  <c:v>Line 17</c:v>
                </c:pt>
                <c:pt idx="18">
                  <c:v>Line 18</c:v>
                </c:pt>
                <c:pt idx="19">
                  <c:v>Line 19</c:v>
                </c:pt>
                <c:pt idx="20">
                  <c:v>Line 20</c:v>
                </c:pt>
                <c:pt idx="21">
                  <c:v>Line 21</c:v>
                </c:pt>
                <c:pt idx="22">
                  <c:v>Line 22</c:v>
                </c:pt>
                <c:pt idx="23">
                  <c:v>Line 23</c:v>
                </c:pt>
                <c:pt idx="24">
                  <c:v>Line 24</c:v>
                </c:pt>
                <c:pt idx="25">
                  <c:v>Line 25</c:v>
                </c:pt>
                <c:pt idx="26">
                  <c:v>Line 26</c:v>
                </c:pt>
                <c:pt idx="27">
                  <c:v>Line 27</c:v>
                </c:pt>
                <c:pt idx="28">
                  <c:v>Line 28</c:v>
                </c:pt>
                <c:pt idx="29">
                  <c:v>Line 29</c:v>
                </c:pt>
                <c:pt idx="30">
                  <c:v>Line 30</c:v>
                </c:pt>
                <c:pt idx="31">
                  <c:v>Line 31</c:v>
                </c:pt>
                <c:pt idx="32">
                  <c:v>Line 32</c:v>
                </c:pt>
                <c:pt idx="33">
                  <c:v>Line 33</c:v>
                </c:pt>
                <c:pt idx="34">
                  <c:v>Line 34</c:v>
                </c:pt>
                <c:pt idx="35">
                  <c:v>Line 35</c:v>
                </c:pt>
                <c:pt idx="36">
                  <c:v>Line 36</c:v>
                </c:pt>
                <c:pt idx="37">
                  <c:v>Line 37</c:v>
                </c:pt>
                <c:pt idx="38">
                  <c:v>Line 38</c:v>
                </c:pt>
                <c:pt idx="39">
                  <c:v>Line 39</c:v>
                </c:pt>
                <c:pt idx="40">
                  <c:v>Line 40</c:v>
                </c:pt>
                <c:pt idx="41">
                  <c:v>Line 41</c:v>
                </c:pt>
                <c:pt idx="42">
                  <c:v>Line 42</c:v>
                </c:pt>
                <c:pt idx="43">
                  <c:v>Line 43</c:v>
                </c:pt>
                <c:pt idx="44">
                  <c:v>Line 44</c:v>
                </c:pt>
                <c:pt idx="45">
                  <c:v>Line 45</c:v>
                </c:pt>
                <c:pt idx="46">
                  <c:v>Line 46</c:v>
                </c:pt>
                <c:pt idx="47">
                  <c:v>Line 47</c:v>
                </c:pt>
                <c:pt idx="48">
                  <c:v>Line 48</c:v>
                </c:pt>
                <c:pt idx="49">
                  <c:v>Line 49</c:v>
                </c:pt>
                <c:pt idx="50">
                  <c:v>Line 50</c:v>
                </c:pt>
                <c:pt idx="51">
                  <c:v>Line 51</c:v>
                </c:pt>
                <c:pt idx="52">
                  <c:v>Line 52</c:v>
                </c:pt>
                <c:pt idx="53">
                  <c:v>Line 53</c:v>
                </c:pt>
                <c:pt idx="54">
                  <c:v>Line 54</c:v>
                </c:pt>
                <c:pt idx="55">
                  <c:v>Line 55</c:v>
                </c:pt>
                <c:pt idx="56">
                  <c:v>Line 56</c:v>
                </c:pt>
                <c:pt idx="57">
                  <c:v>Line 57</c:v>
                </c:pt>
                <c:pt idx="58">
                  <c:v>Line 58</c:v>
                </c:pt>
                <c:pt idx="59">
                  <c:v>Line 59</c:v>
                </c:pt>
                <c:pt idx="60">
                  <c:v>Line 60</c:v>
                </c:pt>
                <c:pt idx="61">
                  <c:v>Line 61</c:v>
                </c:pt>
                <c:pt idx="62">
                  <c:v>Line 62</c:v>
                </c:pt>
                <c:pt idx="63">
                  <c:v>Line 63</c:v>
                </c:pt>
              </c:strCache>
            </c:strRef>
          </c:cat>
          <c:val>
            <c:numRef>
              <c:f>omnetpp!$B$41:$BM$41</c:f>
              <c:numCache>
                <c:formatCode>General</c:formatCode>
                <c:ptCount val="64"/>
                <c:pt idx="0">
                  <c:v>0.12077300000000024</c:v>
                </c:pt>
                <c:pt idx="1">
                  <c:v>0</c:v>
                </c:pt>
                <c:pt idx="2">
                  <c:v>0.13586999999999999</c:v>
                </c:pt>
                <c:pt idx="3">
                  <c:v>0</c:v>
                </c:pt>
                <c:pt idx="4">
                  <c:v>0.112486</c:v>
                </c:pt>
                <c:pt idx="5">
                  <c:v>0</c:v>
                </c:pt>
                <c:pt idx="6">
                  <c:v>0.39946700000000107</c:v>
                </c:pt>
                <c:pt idx="7">
                  <c:v>0.21008399999999999</c:v>
                </c:pt>
                <c:pt idx="8">
                  <c:v>0.261438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0.20202000000000001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0.11325</c:v>
                </c:pt>
                <c:pt idx="21">
                  <c:v>0.11919000000000023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0.13245000000000001</c:v>
                </c:pt>
                <c:pt idx="33">
                  <c:v>0</c:v>
                </c:pt>
                <c:pt idx="34">
                  <c:v>0</c:v>
                </c:pt>
                <c:pt idx="35">
                  <c:v>0.44742700000000002</c:v>
                </c:pt>
                <c:pt idx="36">
                  <c:v>0</c:v>
                </c:pt>
                <c:pt idx="37">
                  <c:v>0</c:v>
                </c:pt>
                <c:pt idx="38">
                  <c:v>2.0606100000000001</c:v>
                </c:pt>
                <c:pt idx="39">
                  <c:v>0</c:v>
                </c:pt>
                <c:pt idx="40">
                  <c:v>13.398300000000001</c:v>
                </c:pt>
                <c:pt idx="41">
                  <c:v>3.3136099999999935</c:v>
                </c:pt>
                <c:pt idx="42">
                  <c:v>0.19175500000000001</c:v>
                </c:pt>
                <c:pt idx="43">
                  <c:v>0.70921999999999996</c:v>
                </c:pt>
                <c:pt idx="44">
                  <c:v>0.44395100000000004</c:v>
                </c:pt>
                <c:pt idx="45">
                  <c:v>0.21299300000000068</c:v>
                </c:pt>
                <c:pt idx="46">
                  <c:v>0.89887600000000001</c:v>
                </c:pt>
                <c:pt idx="47">
                  <c:v>0.56980100000000189</c:v>
                </c:pt>
                <c:pt idx="48">
                  <c:v>4.9321799999999998</c:v>
                </c:pt>
                <c:pt idx="49">
                  <c:v>2.6151900000000001</c:v>
                </c:pt>
                <c:pt idx="50">
                  <c:v>0.66815100000000216</c:v>
                </c:pt>
                <c:pt idx="51">
                  <c:v>0.103842</c:v>
                </c:pt>
                <c:pt idx="52">
                  <c:v>3.0413600000000001</c:v>
                </c:pt>
                <c:pt idx="53">
                  <c:v>3.23176</c:v>
                </c:pt>
                <c:pt idx="54">
                  <c:v>0</c:v>
                </c:pt>
                <c:pt idx="55">
                  <c:v>0.13986000000000001</c:v>
                </c:pt>
                <c:pt idx="56">
                  <c:v>6.3049899999999814</c:v>
                </c:pt>
                <c:pt idx="57">
                  <c:v>0.67873300000000214</c:v>
                </c:pt>
                <c:pt idx="58">
                  <c:v>0.255102</c:v>
                </c:pt>
                <c:pt idx="59">
                  <c:v>0</c:v>
                </c:pt>
                <c:pt idx="60">
                  <c:v>3.6585399999999999</c:v>
                </c:pt>
                <c:pt idx="61">
                  <c:v>2.1244299999999998</c:v>
                </c:pt>
                <c:pt idx="62">
                  <c:v>0.12515599999999988</c:v>
                </c:pt>
                <c:pt idx="63">
                  <c:v>0.13003899999999999</c:v>
                </c:pt>
              </c:numCache>
            </c:numRef>
          </c:val>
        </c:ser>
        <c:ser>
          <c:idx val="40"/>
          <c:order val="40"/>
          <c:tx>
            <c:strRef>
              <c:f>omnetpp!$A$42</c:f>
              <c:strCache>
                <c:ptCount val="1"/>
                <c:pt idx="0">
                  <c:v>Line 40</c:v>
                </c:pt>
              </c:strCache>
            </c:strRef>
          </c:tx>
          <c:cat>
            <c:strRef>
              <c:f>omnetpp!$B$1:$BM$1</c:f>
              <c:strCache>
                <c:ptCount val="64"/>
                <c:pt idx="0">
                  <c:v>Line 0</c:v>
                </c:pt>
                <c:pt idx="1">
                  <c:v>Line 1</c:v>
                </c:pt>
                <c:pt idx="2">
                  <c:v>Line 2</c:v>
                </c:pt>
                <c:pt idx="3">
                  <c:v>Line 3</c:v>
                </c:pt>
                <c:pt idx="4">
                  <c:v>Line 4</c:v>
                </c:pt>
                <c:pt idx="5">
                  <c:v>Line 5</c:v>
                </c:pt>
                <c:pt idx="6">
                  <c:v>Line 6</c:v>
                </c:pt>
                <c:pt idx="7">
                  <c:v>Line 7</c:v>
                </c:pt>
                <c:pt idx="8">
                  <c:v>Line 8</c:v>
                </c:pt>
                <c:pt idx="9">
                  <c:v>Line 9</c:v>
                </c:pt>
                <c:pt idx="10">
                  <c:v>Line 10</c:v>
                </c:pt>
                <c:pt idx="11">
                  <c:v>Line 11</c:v>
                </c:pt>
                <c:pt idx="12">
                  <c:v>Line 12</c:v>
                </c:pt>
                <c:pt idx="13">
                  <c:v>Line 13</c:v>
                </c:pt>
                <c:pt idx="14">
                  <c:v>Line 14</c:v>
                </c:pt>
                <c:pt idx="15">
                  <c:v>Line 15</c:v>
                </c:pt>
                <c:pt idx="16">
                  <c:v>Line 16</c:v>
                </c:pt>
                <c:pt idx="17">
                  <c:v>Line 17</c:v>
                </c:pt>
                <c:pt idx="18">
                  <c:v>Line 18</c:v>
                </c:pt>
                <c:pt idx="19">
                  <c:v>Line 19</c:v>
                </c:pt>
                <c:pt idx="20">
                  <c:v>Line 20</c:v>
                </c:pt>
                <c:pt idx="21">
                  <c:v>Line 21</c:v>
                </c:pt>
                <c:pt idx="22">
                  <c:v>Line 22</c:v>
                </c:pt>
                <c:pt idx="23">
                  <c:v>Line 23</c:v>
                </c:pt>
                <c:pt idx="24">
                  <c:v>Line 24</c:v>
                </c:pt>
                <c:pt idx="25">
                  <c:v>Line 25</c:v>
                </c:pt>
                <c:pt idx="26">
                  <c:v>Line 26</c:v>
                </c:pt>
                <c:pt idx="27">
                  <c:v>Line 27</c:v>
                </c:pt>
                <c:pt idx="28">
                  <c:v>Line 28</c:v>
                </c:pt>
                <c:pt idx="29">
                  <c:v>Line 29</c:v>
                </c:pt>
                <c:pt idx="30">
                  <c:v>Line 30</c:v>
                </c:pt>
                <c:pt idx="31">
                  <c:v>Line 31</c:v>
                </c:pt>
                <c:pt idx="32">
                  <c:v>Line 32</c:v>
                </c:pt>
                <c:pt idx="33">
                  <c:v>Line 33</c:v>
                </c:pt>
                <c:pt idx="34">
                  <c:v>Line 34</c:v>
                </c:pt>
                <c:pt idx="35">
                  <c:v>Line 35</c:v>
                </c:pt>
                <c:pt idx="36">
                  <c:v>Line 36</c:v>
                </c:pt>
                <c:pt idx="37">
                  <c:v>Line 37</c:v>
                </c:pt>
                <c:pt idx="38">
                  <c:v>Line 38</c:v>
                </c:pt>
                <c:pt idx="39">
                  <c:v>Line 39</c:v>
                </c:pt>
                <c:pt idx="40">
                  <c:v>Line 40</c:v>
                </c:pt>
                <c:pt idx="41">
                  <c:v>Line 41</c:v>
                </c:pt>
                <c:pt idx="42">
                  <c:v>Line 42</c:v>
                </c:pt>
                <c:pt idx="43">
                  <c:v>Line 43</c:v>
                </c:pt>
                <c:pt idx="44">
                  <c:v>Line 44</c:v>
                </c:pt>
                <c:pt idx="45">
                  <c:v>Line 45</c:v>
                </c:pt>
                <c:pt idx="46">
                  <c:v>Line 46</c:v>
                </c:pt>
                <c:pt idx="47">
                  <c:v>Line 47</c:v>
                </c:pt>
                <c:pt idx="48">
                  <c:v>Line 48</c:v>
                </c:pt>
                <c:pt idx="49">
                  <c:v>Line 49</c:v>
                </c:pt>
                <c:pt idx="50">
                  <c:v>Line 50</c:v>
                </c:pt>
                <c:pt idx="51">
                  <c:v>Line 51</c:v>
                </c:pt>
                <c:pt idx="52">
                  <c:v>Line 52</c:v>
                </c:pt>
                <c:pt idx="53">
                  <c:v>Line 53</c:v>
                </c:pt>
                <c:pt idx="54">
                  <c:v>Line 54</c:v>
                </c:pt>
                <c:pt idx="55">
                  <c:v>Line 55</c:v>
                </c:pt>
                <c:pt idx="56">
                  <c:v>Line 56</c:v>
                </c:pt>
                <c:pt idx="57">
                  <c:v>Line 57</c:v>
                </c:pt>
                <c:pt idx="58">
                  <c:v>Line 58</c:v>
                </c:pt>
                <c:pt idx="59">
                  <c:v>Line 59</c:v>
                </c:pt>
                <c:pt idx="60">
                  <c:v>Line 60</c:v>
                </c:pt>
                <c:pt idx="61">
                  <c:v>Line 61</c:v>
                </c:pt>
                <c:pt idx="62">
                  <c:v>Line 62</c:v>
                </c:pt>
                <c:pt idx="63">
                  <c:v>Line 63</c:v>
                </c:pt>
              </c:strCache>
            </c:strRef>
          </c:cat>
          <c:val>
            <c:numRef>
              <c:f>omnetpp!$B$42:$BM$42</c:f>
              <c:numCache>
                <c:formatCode>General</c:formatCode>
                <c:ptCount val="64"/>
                <c:pt idx="0">
                  <c:v>0</c:v>
                </c:pt>
                <c:pt idx="1">
                  <c:v>0.121507</c:v>
                </c:pt>
                <c:pt idx="2">
                  <c:v>0</c:v>
                </c:pt>
                <c:pt idx="3">
                  <c:v>8.8183400000000023E-2</c:v>
                </c:pt>
                <c:pt idx="4">
                  <c:v>0.112486</c:v>
                </c:pt>
                <c:pt idx="5">
                  <c:v>0</c:v>
                </c:pt>
                <c:pt idx="6">
                  <c:v>0.26631200000000038</c:v>
                </c:pt>
                <c:pt idx="7">
                  <c:v>0.10504200000000002</c:v>
                </c:pt>
                <c:pt idx="8">
                  <c:v>0</c:v>
                </c:pt>
                <c:pt idx="9">
                  <c:v>0</c:v>
                </c:pt>
                <c:pt idx="10">
                  <c:v>0.30627900000000002</c:v>
                </c:pt>
                <c:pt idx="11">
                  <c:v>0</c:v>
                </c:pt>
                <c:pt idx="12">
                  <c:v>0</c:v>
                </c:pt>
                <c:pt idx="13">
                  <c:v>0.10940900000000002</c:v>
                </c:pt>
                <c:pt idx="14">
                  <c:v>0</c:v>
                </c:pt>
                <c:pt idx="15">
                  <c:v>0.11337899999999973</c:v>
                </c:pt>
                <c:pt idx="16">
                  <c:v>0</c:v>
                </c:pt>
                <c:pt idx="17">
                  <c:v>0.17746200000000051</c:v>
                </c:pt>
                <c:pt idx="18">
                  <c:v>0</c:v>
                </c:pt>
                <c:pt idx="19">
                  <c:v>0.12886600000000001</c:v>
                </c:pt>
                <c:pt idx="20">
                  <c:v>0.11325</c:v>
                </c:pt>
                <c:pt idx="21">
                  <c:v>0.11919000000000023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0.12690399999999999</c:v>
                </c:pt>
                <c:pt idx="29">
                  <c:v>0.10989000000000021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3.9603999999999999</c:v>
                </c:pt>
                <c:pt idx="34">
                  <c:v>0.12903200000000001</c:v>
                </c:pt>
                <c:pt idx="35">
                  <c:v>0</c:v>
                </c:pt>
                <c:pt idx="36">
                  <c:v>0.10810800000000002</c:v>
                </c:pt>
                <c:pt idx="37">
                  <c:v>0</c:v>
                </c:pt>
                <c:pt idx="38">
                  <c:v>0.12121200000000019</c:v>
                </c:pt>
                <c:pt idx="39">
                  <c:v>0.46403700000000003</c:v>
                </c:pt>
                <c:pt idx="40">
                  <c:v>0</c:v>
                </c:pt>
                <c:pt idx="41">
                  <c:v>15.147899999999998</c:v>
                </c:pt>
                <c:pt idx="42">
                  <c:v>0.76701799999999998</c:v>
                </c:pt>
                <c:pt idx="43">
                  <c:v>0.56737599999999999</c:v>
                </c:pt>
                <c:pt idx="44">
                  <c:v>0.55493899999999996</c:v>
                </c:pt>
                <c:pt idx="45">
                  <c:v>0.63897800000000216</c:v>
                </c:pt>
                <c:pt idx="46">
                  <c:v>0.33707900000000107</c:v>
                </c:pt>
                <c:pt idx="47">
                  <c:v>0.28490000000000032</c:v>
                </c:pt>
                <c:pt idx="48">
                  <c:v>1.3563499999999999</c:v>
                </c:pt>
                <c:pt idx="49">
                  <c:v>5.9775799999999997</c:v>
                </c:pt>
                <c:pt idx="50">
                  <c:v>4.0089099999999975</c:v>
                </c:pt>
                <c:pt idx="51">
                  <c:v>0.31152600000000114</c:v>
                </c:pt>
                <c:pt idx="52">
                  <c:v>0.48661800000000038</c:v>
                </c:pt>
                <c:pt idx="53">
                  <c:v>1.5697099999999966</c:v>
                </c:pt>
                <c:pt idx="54">
                  <c:v>3.0346799999999967</c:v>
                </c:pt>
                <c:pt idx="55">
                  <c:v>0.27972000000000002</c:v>
                </c:pt>
                <c:pt idx="56">
                  <c:v>0.14662800000000001</c:v>
                </c:pt>
                <c:pt idx="57">
                  <c:v>5.6561099999999955</c:v>
                </c:pt>
                <c:pt idx="58">
                  <c:v>1.4030599999999998</c:v>
                </c:pt>
                <c:pt idx="59">
                  <c:v>0.103842</c:v>
                </c:pt>
                <c:pt idx="60">
                  <c:v>0.45731700000000008</c:v>
                </c:pt>
                <c:pt idx="61">
                  <c:v>5.7663099999999998</c:v>
                </c:pt>
                <c:pt idx="62">
                  <c:v>2.2528199999999967</c:v>
                </c:pt>
                <c:pt idx="63">
                  <c:v>0</c:v>
                </c:pt>
              </c:numCache>
            </c:numRef>
          </c:val>
        </c:ser>
        <c:ser>
          <c:idx val="41"/>
          <c:order val="41"/>
          <c:tx>
            <c:strRef>
              <c:f>omnetpp!$A$43</c:f>
              <c:strCache>
                <c:ptCount val="1"/>
                <c:pt idx="0">
                  <c:v>Line 41</c:v>
                </c:pt>
              </c:strCache>
            </c:strRef>
          </c:tx>
          <c:cat>
            <c:strRef>
              <c:f>omnetpp!$B$1:$BM$1</c:f>
              <c:strCache>
                <c:ptCount val="64"/>
                <c:pt idx="0">
                  <c:v>Line 0</c:v>
                </c:pt>
                <c:pt idx="1">
                  <c:v>Line 1</c:v>
                </c:pt>
                <c:pt idx="2">
                  <c:v>Line 2</c:v>
                </c:pt>
                <c:pt idx="3">
                  <c:v>Line 3</c:v>
                </c:pt>
                <c:pt idx="4">
                  <c:v>Line 4</c:v>
                </c:pt>
                <c:pt idx="5">
                  <c:v>Line 5</c:v>
                </c:pt>
                <c:pt idx="6">
                  <c:v>Line 6</c:v>
                </c:pt>
                <c:pt idx="7">
                  <c:v>Line 7</c:v>
                </c:pt>
                <c:pt idx="8">
                  <c:v>Line 8</c:v>
                </c:pt>
                <c:pt idx="9">
                  <c:v>Line 9</c:v>
                </c:pt>
                <c:pt idx="10">
                  <c:v>Line 10</c:v>
                </c:pt>
                <c:pt idx="11">
                  <c:v>Line 11</c:v>
                </c:pt>
                <c:pt idx="12">
                  <c:v>Line 12</c:v>
                </c:pt>
                <c:pt idx="13">
                  <c:v>Line 13</c:v>
                </c:pt>
                <c:pt idx="14">
                  <c:v>Line 14</c:v>
                </c:pt>
                <c:pt idx="15">
                  <c:v>Line 15</c:v>
                </c:pt>
                <c:pt idx="16">
                  <c:v>Line 16</c:v>
                </c:pt>
                <c:pt idx="17">
                  <c:v>Line 17</c:v>
                </c:pt>
                <c:pt idx="18">
                  <c:v>Line 18</c:v>
                </c:pt>
                <c:pt idx="19">
                  <c:v>Line 19</c:v>
                </c:pt>
                <c:pt idx="20">
                  <c:v>Line 20</c:v>
                </c:pt>
                <c:pt idx="21">
                  <c:v>Line 21</c:v>
                </c:pt>
                <c:pt idx="22">
                  <c:v>Line 22</c:v>
                </c:pt>
                <c:pt idx="23">
                  <c:v>Line 23</c:v>
                </c:pt>
                <c:pt idx="24">
                  <c:v>Line 24</c:v>
                </c:pt>
                <c:pt idx="25">
                  <c:v>Line 25</c:v>
                </c:pt>
                <c:pt idx="26">
                  <c:v>Line 26</c:v>
                </c:pt>
                <c:pt idx="27">
                  <c:v>Line 27</c:v>
                </c:pt>
                <c:pt idx="28">
                  <c:v>Line 28</c:v>
                </c:pt>
                <c:pt idx="29">
                  <c:v>Line 29</c:v>
                </c:pt>
                <c:pt idx="30">
                  <c:v>Line 30</c:v>
                </c:pt>
                <c:pt idx="31">
                  <c:v>Line 31</c:v>
                </c:pt>
                <c:pt idx="32">
                  <c:v>Line 32</c:v>
                </c:pt>
                <c:pt idx="33">
                  <c:v>Line 33</c:v>
                </c:pt>
                <c:pt idx="34">
                  <c:v>Line 34</c:v>
                </c:pt>
                <c:pt idx="35">
                  <c:v>Line 35</c:v>
                </c:pt>
                <c:pt idx="36">
                  <c:v>Line 36</c:v>
                </c:pt>
                <c:pt idx="37">
                  <c:v>Line 37</c:v>
                </c:pt>
                <c:pt idx="38">
                  <c:v>Line 38</c:v>
                </c:pt>
                <c:pt idx="39">
                  <c:v>Line 39</c:v>
                </c:pt>
                <c:pt idx="40">
                  <c:v>Line 40</c:v>
                </c:pt>
                <c:pt idx="41">
                  <c:v>Line 41</c:v>
                </c:pt>
                <c:pt idx="42">
                  <c:v>Line 42</c:v>
                </c:pt>
                <c:pt idx="43">
                  <c:v>Line 43</c:v>
                </c:pt>
                <c:pt idx="44">
                  <c:v>Line 44</c:v>
                </c:pt>
                <c:pt idx="45">
                  <c:v>Line 45</c:v>
                </c:pt>
                <c:pt idx="46">
                  <c:v>Line 46</c:v>
                </c:pt>
                <c:pt idx="47">
                  <c:v>Line 47</c:v>
                </c:pt>
                <c:pt idx="48">
                  <c:v>Line 48</c:v>
                </c:pt>
                <c:pt idx="49">
                  <c:v>Line 49</c:v>
                </c:pt>
                <c:pt idx="50">
                  <c:v>Line 50</c:v>
                </c:pt>
                <c:pt idx="51">
                  <c:v>Line 51</c:v>
                </c:pt>
                <c:pt idx="52">
                  <c:v>Line 52</c:v>
                </c:pt>
                <c:pt idx="53">
                  <c:v>Line 53</c:v>
                </c:pt>
                <c:pt idx="54">
                  <c:v>Line 54</c:v>
                </c:pt>
                <c:pt idx="55">
                  <c:v>Line 55</c:v>
                </c:pt>
                <c:pt idx="56">
                  <c:v>Line 56</c:v>
                </c:pt>
                <c:pt idx="57">
                  <c:v>Line 57</c:v>
                </c:pt>
                <c:pt idx="58">
                  <c:v>Line 58</c:v>
                </c:pt>
                <c:pt idx="59">
                  <c:v>Line 59</c:v>
                </c:pt>
                <c:pt idx="60">
                  <c:v>Line 60</c:v>
                </c:pt>
                <c:pt idx="61">
                  <c:v>Line 61</c:v>
                </c:pt>
                <c:pt idx="62">
                  <c:v>Line 62</c:v>
                </c:pt>
                <c:pt idx="63">
                  <c:v>Line 63</c:v>
                </c:pt>
              </c:strCache>
            </c:strRef>
          </c:cat>
          <c:val>
            <c:numRef>
              <c:f>omnetpp!$B$43:$BM$43</c:f>
              <c:numCache>
                <c:formatCode>General</c:formatCode>
                <c:ptCount val="64"/>
                <c:pt idx="0">
                  <c:v>0.12077300000000024</c:v>
                </c:pt>
                <c:pt idx="1">
                  <c:v>0.121507</c:v>
                </c:pt>
                <c:pt idx="2">
                  <c:v>0.27173899999999995</c:v>
                </c:pt>
                <c:pt idx="3">
                  <c:v>0</c:v>
                </c:pt>
                <c:pt idx="4">
                  <c:v>0.112486</c:v>
                </c:pt>
                <c:pt idx="5">
                  <c:v>0</c:v>
                </c:pt>
                <c:pt idx="6">
                  <c:v>0.133156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0.110619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8.8731100000000063E-2</c:v>
                </c:pt>
                <c:pt idx="18">
                  <c:v>0.269542</c:v>
                </c:pt>
                <c:pt idx="19">
                  <c:v>0.12886600000000001</c:v>
                </c:pt>
                <c:pt idx="20">
                  <c:v>0</c:v>
                </c:pt>
                <c:pt idx="21">
                  <c:v>0</c:v>
                </c:pt>
                <c:pt idx="22">
                  <c:v>7.4962500000000223E-2</c:v>
                </c:pt>
                <c:pt idx="23">
                  <c:v>0.12531300000000001</c:v>
                </c:pt>
                <c:pt idx="24">
                  <c:v>0.14727499999999999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2.5165599999999926</c:v>
                </c:pt>
                <c:pt idx="33">
                  <c:v>0</c:v>
                </c:pt>
                <c:pt idx="34">
                  <c:v>0.5161289999999995</c:v>
                </c:pt>
                <c:pt idx="35">
                  <c:v>0.22371400000000041</c:v>
                </c:pt>
                <c:pt idx="36">
                  <c:v>0.10810800000000002</c:v>
                </c:pt>
                <c:pt idx="37">
                  <c:v>0.26007800000000031</c:v>
                </c:pt>
                <c:pt idx="38">
                  <c:v>1.8181799999999999</c:v>
                </c:pt>
                <c:pt idx="39">
                  <c:v>0.23201900000000045</c:v>
                </c:pt>
                <c:pt idx="40">
                  <c:v>3.0450699999999977</c:v>
                </c:pt>
                <c:pt idx="41">
                  <c:v>0</c:v>
                </c:pt>
                <c:pt idx="42">
                  <c:v>9.6836000000000002</c:v>
                </c:pt>
                <c:pt idx="43">
                  <c:v>1.4184399999999964</c:v>
                </c:pt>
                <c:pt idx="44">
                  <c:v>0.55493899999999996</c:v>
                </c:pt>
                <c:pt idx="45">
                  <c:v>0.10649599999999999</c:v>
                </c:pt>
                <c:pt idx="46">
                  <c:v>0.449438</c:v>
                </c:pt>
                <c:pt idx="47">
                  <c:v>0.28490000000000032</c:v>
                </c:pt>
                <c:pt idx="48">
                  <c:v>1.1097399999999966</c:v>
                </c:pt>
                <c:pt idx="49">
                  <c:v>0.37359900000000001</c:v>
                </c:pt>
                <c:pt idx="50">
                  <c:v>3.2294</c:v>
                </c:pt>
                <c:pt idx="51">
                  <c:v>2.4922099999999925</c:v>
                </c:pt>
                <c:pt idx="52">
                  <c:v>0.60827299999999951</c:v>
                </c:pt>
                <c:pt idx="53">
                  <c:v>0.184672</c:v>
                </c:pt>
                <c:pt idx="54">
                  <c:v>4.1907499999999995</c:v>
                </c:pt>
                <c:pt idx="55">
                  <c:v>3.0769199999999977</c:v>
                </c:pt>
                <c:pt idx="56">
                  <c:v>0.2932550000000001</c:v>
                </c:pt>
                <c:pt idx="57">
                  <c:v>0.22624400000000044</c:v>
                </c:pt>
                <c:pt idx="58">
                  <c:v>6.1224499999999864</c:v>
                </c:pt>
                <c:pt idx="59">
                  <c:v>0.93457900000000005</c:v>
                </c:pt>
                <c:pt idx="60">
                  <c:v>0.15243900000000069</c:v>
                </c:pt>
                <c:pt idx="61">
                  <c:v>0.30349000000000032</c:v>
                </c:pt>
                <c:pt idx="62">
                  <c:v>4.2553200000000002</c:v>
                </c:pt>
                <c:pt idx="63">
                  <c:v>2.2106599999999967</c:v>
                </c:pt>
              </c:numCache>
            </c:numRef>
          </c:val>
        </c:ser>
        <c:ser>
          <c:idx val="42"/>
          <c:order val="42"/>
          <c:tx>
            <c:strRef>
              <c:f>omnetpp!$A$44</c:f>
              <c:strCache>
                <c:ptCount val="1"/>
                <c:pt idx="0">
                  <c:v>Line 42</c:v>
                </c:pt>
              </c:strCache>
            </c:strRef>
          </c:tx>
          <c:cat>
            <c:strRef>
              <c:f>omnetpp!$B$1:$BM$1</c:f>
              <c:strCache>
                <c:ptCount val="64"/>
                <c:pt idx="0">
                  <c:v>Line 0</c:v>
                </c:pt>
                <c:pt idx="1">
                  <c:v>Line 1</c:v>
                </c:pt>
                <c:pt idx="2">
                  <c:v>Line 2</c:v>
                </c:pt>
                <c:pt idx="3">
                  <c:v>Line 3</c:v>
                </c:pt>
                <c:pt idx="4">
                  <c:v>Line 4</c:v>
                </c:pt>
                <c:pt idx="5">
                  <c:v>Line 5</c:v>
                </c:pt>
                <c:pt idx="6">
                  <c:v>Line 6</c:v>
                </c:pt>
                <c:pt idx="7">
                  <c:v>Line 7</c:v>
                </c:pt>
                <c:pt idx="8">
                  <c:v>Line 8</c:v>
                </c:pt>
                <c:pt idx="9">
                  <c:v>Line 9</c:v>
                </c:pt>
                <c:pt idx="10">
                  <c:v>Line 10</c:v>
                </c:pt>
                <c:pt idx="11">
                  <c:v>Line 11</c:v>
                </c:pt>
                <c:pt idx="12">
                  <c:v>Line 12</c:v>
                </c:pt>
                <c:pt idx="13">
                  <c:v>Line 13</c:v>
                </c:pt>
                <c:pt idx="14">
                  <c:v>Line 14</c:v>
                </c:pt>
                <c:pt idx="15">
                  <c:v>Line 15</c:v>
                </c:pt>
                <c:pt idx="16">
                  <c:v>Line 16</c:v>
                </c:pt>
                <c:pt idx="17">
                  <c:v>Line 17</c:v>
                </c:pt>
                <c:pt idx="18">
                  <c:v>Line 18</c:v>
                </c:pt>
                <c:pt idx="19">
                  <c:v>Line 19</c:v>
                </c:pt>
                <c:pt idx="20">
                  <c:v>Line 20</c:v>
                </c:pt>
                <c:pt idx="21">
                  <c:v>Line 21</c:v>
                </c:pt>
                <c:pt idx="22">
                  <c:v>Line 22</c:v>
                </c:pt>
                <c:pt idx="23">
                  <c:v>Line 23</c:v>
                </c:pt>
                <c:pt idx="24">
                  <c:v>Line 24</c:v>
                </c:pt>
                <c:pt idx="25">
                  <c:v>Line 25</c:v>
                </c:pt>
                <c:pt idx="26">
                  <c:v>Line 26</c:v>
                </c:pt>
                <c:pt idx="27">
                  <c:v>Line 27</c:v>
                </c:pt>
                <c:pt idx="28">
                  <c:v>Line 28</c:v>
                </c:pt>
                <c:pt idx="29">
                  <c:v>Line 29</c:v>
                </c:pt>
                <c:pt idx="30">
                  <c:v>Line 30</c:v>
                </c:pt>
                <c:pt idx="31">
                  <c:v>Line 31</c:v>
                </c:pt>
                <c:pt idx="32">
                  <c:v>Line 32</c:v>
                </c:pt>
                <c:pt idx="33">
                  <c:v>Line 33</c:v>
                </c:pt>
                <c:pt idx="34">
                  <c:v>Line 34</c:v>
                </c:pt>
                <c:pt idx="35">
                  <c:v>Line 35</c:v>
                </c:pt>
                <c:pt idx="36">
                  <c:v>Line 36</c:v>
                </c:pt>
                <c:pt idx="37">
                  <c:v>Line 37</c:v>
                </c:pt>
                <c:pt idx="38">
                  <c:v>Line 38</c:v>
                </c:pt>
                <c:pt idx="39">
                  <c:v>Line 39</c:v>
                </c:pt>
                <c:pt idx="40">
                  <c:v>Line 40</c:v>
                </c:pt>
                <c:pt idx="41">
                  <c:v>Line 41</c:v>
                </c:pt>
                <c:pt idx="42">
                  <c:v>Line 42</c:v>
                </c:pt>
                <c:pt idx="43">
                  <c:v>Line 43</c:v>
                </c:pt>
                <c:pt idx="44">
                  <c:v>Line 44</c:v>
                </c:pt>
                <c:pt idx="45">
                  <c:v>Line 45</c:v>
                </c:pt>
                <c:pt idx="46">
                  <c:v>Line 46</c:v>
                </c:pt>
                <c:pt idx="47">
                  <c:v>Line 47</c:v>
                </c:pt>
                <c:pt idx="48">
                  <c:v>Line 48</c:v>
                </c:pt>
                <c:pt idx="49">
                  <c:v>Line 49</c:v>
                </c:pt>
                <c:pt idx="50">
                  <c:v>Line 50</c:v>
                </c:pt>
                <c:pt idx="51">
                  <c:v>Line 51</c:v>
                </c:pt>
                <c:pt idx="52">
                  <c:v>Line 52</c:v>
                </c:pt>
                <c:pt idx="53">
                  <c:v>Line 53</c:v>
                </c:pt>
                <c:pt idx="54">
                  <c:v>Line 54</c:v>
                </c:pt>
                <c:pt idx="55">
                  <c:v>Line 55</c:v>
                </c:pt>
                <c:pt idx="56">
                  <c:v>Line 56</c:v>
                </c:pt>
                <c:pt idx="57">
                  <c:v>Line 57</c:v>
                </c:pt>
                <c:pt idx="58">
                  <c:v>Line 58</c:v>
                </c:pt>
                <c:pt idx="59">
                  <c:v>Line 59</c:v>
                </c:pt>
                <c:pt idx="60">
                  <c:v>Line 60</c:v>
                </c:pt>
                <c:pt idx="61">
                  <c:v>Line 61</c:v>
                </c:pt>
                <c:pt idx="62">
                  <c:v>Line 62</c:v>
                </c:pt>
                <c:pt idx="63">
                  <c:v>Line 63</c:v>
                </c:pt>
              </c:strCache>
            </c:strRef>
          </c:cat>
          <c:val>
            <c:numRef>
              <c:f>omnetpp!$B$44:$BM$44</c:f>
              <c:numCache>
                <c:formatCode>General</c:formatCode>
                <c:ptCount val="6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0.13071900000000045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0.10101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0.134771</c:v>
                </c:pt>
                <c:pt idx="19">
                  <c:v>0.25773199999999996</c:v>
                </c:pt>
                <c:pt idx="20">
                  <c:v>0</c:v>
                </c:pt>
                <c:pt idx="21">
                  <c:v>0</c:v>
                </c:pt>
                <c:pt idx="22">
                  <c:v>7.4962500000000223E-2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0.67114100000000299</c:v>
                </c:pt>
                <c:pt idx="36">
                  <c:v>0</c:v>
                </c:pt>
                <c:pt idx="37">
                  <c:v>0.52015599999999951</c:v>
                </c:pt>
                <c:pt idx="38">
                  <c:v>0.12121200000000019</c:v>
                </c:pt>
                <c:pt idx="39">
                  <c:v>0.58004599999999951</c:v>
                </c:pt>
                <c:pt idx="40">
                  <c:v>0.36540800000000095</c:v>
                </c:pt>
                <c:pt idx="41">
                  <c:v>1.18343</c:v>
                </c:pt>
                <c:pt idx="42">
                  <c:v>0</c:v>
                </c:pt>
                <c:pt idx="43">
                  <c:v>15.886500000000026</c:v>
                </c:pt>
                <c:pt idx="44">
                  <c:v>0.66592700000000216</c:v>
                </c:pt>
                <c:pt idx="45">
                  <c:v>3.62087</c:v>
                </c:pt>
                <c:pt idx="46">
                  <c:v>1.3483099999999999</c:v>
                </c:pt>
                <c:pt idx="47">
                  <c:v>0.71225099999999997</c:v>
                </c:pt>
                <c:pt idx="48">
                  <c:v>0.36991400000000108</c:v>
                </c:pt>
                <c:pt idx="49">
                  <c:v>0.24906600000000054</c:v>
                </c:pt>
                <c:pt idx="50">
                  <c:v>1.2249399999999964</c:v>
                </c:pt>
                <c:pt idx="51">
                  <c:v>4.8805799999999975</c:v>
                </c:pt>
                <c:pt idx="52">
                  <c:v>2.7980499999999977</c:v>
                </c:pt>
                <c:pt idx="53">
                  <c:v>0.64635299999999996</c:v>
                </c:pt>
                <c:pt idx="54">
                  <c:v>0.14450900000000041</c:v>
                </c:pt>
                <c:pt idx="55">
                  <c:v>4.7552399999999997</c:v>
                </c:pt>
                <c:pt idx="56">
                  <c:v>4.8387099999999998</c:v>
                </c:pt>
                <c:pt idx="57">
                  <c:v>0.33936700000000136</c:v>
                </c:pt>
                <c:pt idx="58">
                  <c:v>0.127551</c:v>
                </c:pt>
                <c:pt idx="59">
                  <c:v>6.12669</c:v>
                </c:pt>
                <c:pt idx="60">
                  <c:v>1.06707</c:v>
                </c:pt>
                <c:pt idx="61">
                  <c:v>0</c:v>
                </c:pt>
                <c:pt idx="62">
                  <c:v>0.12515599999999988</c:v>
                </c:pt>
                <c:pt idx="63">
                  <c:v>2.8608599999999935</c:v>
                </c:pt>
              </c:numCache>
            </c:numRef>
          </c:val>
        </c:ser>
        <c:ser>
          <c:idx val="43"/>
          <c:order val="43"/>
          <c:tx>
            <c:strRef>
              <c:f>omnetpp!$A$45</c:f>
              <c:strCache>
                <c:ptCount val="1"/>
                <c:pt idx="0">
                  <c:v>Line 43</c:v>
                </c:pt>
              </c:strCache>
            </c:strRef>
          </c:tx>
          <c:cat>
            <c:strRef>
              <c:f>omnetpp!$B$1:$BM$1</c:f>
              <c:strCache>
                <c:ptCount val="64"/>
                <c:pt idx="0">
                  <c:v>Line 0</c:v>
                </c:pt>
                <c:pt idx="1">
                  <c:v>Line 1</c:v>
                </c:pt>
                <c:pt idx="2">
                  <c:v>Line 2</c:v>
                </c:pt>
                <c:pt idx="3">
                  <c:v>Line 3</c:v>
                </c:pt>
                <c:pt idx="4">
                  <c:v>Line 4</c:v>
                </c:pt>
                <c:pt idx="5">
                  <c:v>Line 5</c:v>
                </c:pt>
                <c:pt idx="6">
                  <c:v>Line 6</c:v>
                </c:pt>
                <c:pt idx="7">
                  <c:v>Line 7</c:v>
                </c:pt>
                <c:pt idx="8">
                  <c:v>Line 8</c:v>
                </c:pt>
                <c:pt idx="9">
                  <c:v>Line 9</c:v>
                </c:pt>
                <c:pt idx="10">
                  <c:v>Line 10</c:v>
                </c:pt>
                <c:pt idx="11">
                  <c:v>Line 11</c:v>
                </c:pt>
                <c:pt idx="12">
                  <c:v>Line 12</c:v>
                </c:pt>
                <c:pt idx="13">
                  <c:v>Line 13</c:v>
                </c:pt>
                <c:pt idx="14">
                  <c:v>Line 14</c:v>
                </c:pt>
                <c:pt idx="15">
                  <c:v>Line 15</c:v>
                </c:pt>
                <c:pt idx="16">
                  <c:v>Line 16</c:v>
                </c:pt>
                <c:pt idx="17">
                  <c:v>Line 17</c:v>
                </c:pt>
                <c:pt idx="18">
                  <c:v>Line 18</c:v>
                </c:pt>
                <c:pt idx="19">
                  <c:v>Line 19</c:v>
                </c:pt>
                <c:pt idx="20">
                  <c:v>Line 20</c:v>
                </c:pt>
                <c:pt idx="21">
                  <c:v>Line 21</c:v>
                </c:pt>
                <c:pt idx="22">
                  <c:v>Line 22</c:v>
                </c:pt>
                <c:pt idx="23">
                  <c:v>Line 23</c:v>
                </c:pt>
                <c:pt idx="24">
                  <c:v>Line 24</c:v>
                </c:pt>
                <c:pt idx="25">
                  <c:v>Line 25</c:v>
                </c:pt>
                <c:pt idx="26">
                  <c:v>Line 26</c:v>
                </c:pt>
                <c:pt idx="27">
                  <c:v>Line 27</c:v>
                </c:pt>
                <c:pt idx="28">
                  <c:v>Line 28</c:v>
                </c:pt>
                <c:pt idx="29">
                  <c:v>Line 29</c:v>
                </c:pt>
                <c:pt idx="30">
                  <c:v>Line 30</c:v>
                </c:pt>
                <c:pt idx="31">
                  <c:v>Line 31</c:v>
                </c:pt>
                <c:pt idx="32">
                  <c:v>Line 32</c:v>
                </c:pt>
                <c:pt idx="33">
                  <c:v>Line 33</c:v>
                </c:pt>
                <c:pt idx="34">
                  <c:v>Line 34</c:v>
                </c:pt>
                <c:pt idx="35">
                  <c:v>Line 35</c:v>
                </c:pt>
                <c:pt idx="36">
                  <c:v>Line 36</c:v>
                </c:pt>
                <c:pt idx="37">
                  <c:v>Line 37</c:v>
                </c:pt>
                <c:pt idx="38">
                  <c:v>Line 38</c:v>
                </c:pt>
                <c:pt idx="39">
                  <c:v>Line 39</c:v>
                </c:pt>
                <c:pt idx="40">
                  <c:v>Line 40</c:v>
                </c:pt>
                <c:pt idx="41">
                  <c:v>Line 41</c:v>
                </c:pt>
                <c:pt idx="42">
                  <c:v>Line 42</c:v>
                </c:pt>
                <c:pt idx="43">
                  <c:v>Line 43</c:v>
                </c:pt>
                <c:pt idx="44">
                  <c:v>Line 44</c:v>
                </c:pt>
                <c:pt idx="45">
                  <c:v>Line 45</c:v>
                </c:pt>
                <c:pt idx="46">
                  <c:v>Line 46</c:v>
                </c:pt>
                <c:pt idx="47">
                  <c:v>Line 47</c:v>
                </c:pt>
                <c:pt idx="48">
                  <c:v>Line 48</c:v>
                </c:pt>
                <c:pt idx="49">
                  <c:v>Line 49</c:v>
                </c:pt>
                <c:pt idx="50">
                  <c:v>Line 50</c:v>
                </c:pt>
                <c:pt idx="51">
                  <c:v>Line 51</c:v>
                </c:pt>
                <c:pt idx="52">
                  <c:v>Line 52</c:v>
                </c:pt>
                <c:pt idx="53">
                  <c:v>Line 53</c:v>
                </c:pt>
                <c:pt idx="54">
                  <c:v>Line 54</c:v>
                </c:pt>
                <c:pt idx="55">
                  <c:v>Line 55</c:v>
                </c:pt>
                <c:pt idx="56">
                  <c:v>Line 56</c:v>
                </c:pt>
                <c:pt idx="57">
                  <c:v>Line 57</c:v>
                </c:pt>
                <c:pt idx="58">
                  <c:v>Line 58</c:v>
                </c:pt>
                <c:pt idx="59">
                  <c:v>Line 59</c:v>
                </c:pt>
                <c:pt idx="60">
                  <c:v>Line 60</c:v>
                </c:pt>
                <c:pt idx="61">
                  <c:v>Line 61</c:v>
                </c:pt>
                <c:pt idx="62">
                  <c:v>Line 62</c:v>
                </c:pt>
                <c:pt idx="63">
                  <c:v>Line 63</c:v>
                </c:pt>
              </c:strCache>
            </c:strRef>
          </c:cat>
          <c:val>
            <c:numRef>
              <c:f>omnetpp!$B$45:$BM$45</c:f>
              <c:numCache>
                <c:formatCode>General</c:formatCode>
                <c:ptCount val="6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0.112486</c:v>
                </c:pt>
                <c:pt idx="5">
                  <c:v>0</c:v>
                </c:pt>
                <c:pt idx="6">
                  <c:v>0.133156</c:v>
                </c:pt>
                <c:pt idx="7">
                  <c:v>0</c:v>
                </c:pt>
                <c:pt idx="8">
                  <c:v>0</c:v>
                </c:pt>
                <c:pt idx="9">
                  <c:v>0.261438</c:v>
                </c:pt>
                <c:pt idx="10">
                  <c:v>0</c:v>
                </c:pt>
                <c:pt idx="11">
                  <c:v>0</c:v>
                </c:pt>
                <c:pt idx="12">
                  <c:v>0.10101</c:v>
                </c:pt>
                <c:pt idx="13">
                  <c:v>0.10940900000000002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0.12886600000000001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0.14727499999999999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0.12376200000000033</c:v>
                </c:pt>
                <c:pt idx="34">
                  <c:v>0</c:v>
                </c:pt>
                <c:pt idx="35">
                  <c:v>0.33557000000000126</c:v>
                </c:pt>
                <c:pt idx="36">
                  <c:v>0.21621600000000069</c:v>
                </c:pt>
                <c:pt idx="37">
                  <c:v>0.26007800000000031</c:v>
                </c:pt>
                <c:pt idx="38">
                  <c:v>0.7272729999999995</c:v>
                </c:pt>
                <c:pt idx="39">
                  <c:v>0</c:v>
                </c:pt>
                <c:pt idx="40">
                  <c:v>0.36540800000000095</c:v>
                </c:pt>
                <c:pt idx="41">
                  <c:v>0.23668600000000001</c:v>
                </c:pt>
                <c:pt idx="42">
                  <c:v>1.5340400000000001</c:v>
                </c:pt>
                <c:pt idx="43">
                  <c:v>0</c:v>
                </c:pt>
                <c:pt idx="44">
                  <c:v>13.0966</c:v>
                </c:pt>
                <c:pt idx="45">
                  <c:v>0.74547399999999997</c:v>
                </c:pt>
                <c:pt idx="46">
                  <c:v>0.22471900000000045</c:v>
                </c:pt>
                <c:pt idx="47">
                  <c:v>0.14245000000000024</c:v>
                </c:pt>
                <c:pt idx="48">
                  <c:v>0.61652300000000004</c:v>
                </c:pt>
                <c:pt idx="49">
                  <c:v>0.24906600000000054</c:v>
                </c:pt>
                <c:pt idx="50">
                  <c:v>0.66815100000000216</c:v>
                </c:pt>
                <c:pt idx="51">
                  <c:v>0.31152600000000114</c:v>
                </c:pt>
                <c:pt idx="52">
                  <c:v>4.5012200000000124</c:v>
                </c:pt>
                <c:pt idx="53">
                  <c:v>2.4007399999999999</c:v>
                </c:pt>
                <c:pt idx="54">
                  <c:v>0.57803499999999997</c:v>
                </c:pt>
                <c:pt idx="55">
                  <c:v>0.41958000000000095</c:v>
                </c:pt>
                <c:pt idx="56">
                  <c:v>3.8123199999999935</c:v>
                </c:pt>
                <c:pt idx="57">
                  <c:v>2.7149299999999998</c:v>
                </c:pt>
                <c:pt idx="58">
                  <c:v>0.255102</c:v>
                </c:pt>
                <c:pt idx="59">
                  <c:v>0</c:v>
                </c:pt>
                <c:pt idx="60">
                  <c:v>8.2317099999999996</c:v>
                </c:pt>
                <c:pt idx="61">
                  <c:v>1.2139599999999966</c:v>
                </c:pt>
                <c:pt idx="62">
                  <c:v>0</c:v>
                </c:pt>
                <c:pt idx="63">
                  <c:v>0.13003899999999999</c:v>
                </c:pt>
              </c:numCache>
            </c:numRef>
          </c:val>
        </c:ser>
        <c:ser>
          <c:idx val="44"/>
          <c:order val="44"/>
          <c:tx>
            <c:strRef>
              <c:f>omnetpp!$A$46</c:f>
              <c:strCache>
                <c:ptCount val="1"/>
                <c:pt idx="0">
                  <c:v>Line 44</c:v>
                </c:pt>
              </c:strCache>
            </c:strRef>
          </c:tx>
          <c:cat>
            <c:strRef>
              <c:f>omnetpp!$B$1:$BM$1</c:f>
              <c:strCache>
                <c:ptCount val="64"/>
                <c:pt idx="0">
                  <c:v>Line 0</c:v>
                </c:pt>
                <c:pt idx="1">
                  <c:v>Line 1</c:v>
                </c:pt>
                <c:pt idx="2">
                  <c:v>Line 2</c:v>
                </c:pt>
                <c:pt idx="3">
                  <c:v>Line 3</c:v>
                </c:pt>
                <c:pt idx="4">
                  <c:v>Line 4</c:v>
                </c:pt>
                <c:pt idx="5">
                  <c:v>Line 5</c:v>
                </c:pt>
                <c:pt idx="6">
                  <c:v>Line 6</c:v>
                </c:pt>
                <c:pt idx="7">
                  <c:v>Line 7</c:v>
                </c:pt>
                <c:pt idx="8">
                  <c:v>Line 8</c:v>
                </c:pt>
                <c:pt idx="9">
                  <c:v>Line 9</c:v>
                </c:pt>
                <c:pt idx="10">
                  <c:v>Line 10</c:v>
                </c:pt>
                <c:pt idx="11">
                  <c:v>Line 11</c:v>
                </c:pt>
                <c:pt idx="12">
                  <c:v>Line 12</c:v>
                </c:pt>
                <c:pt idx="13">
                  <c:v>Line 13</c:v>
                </c:pt>
                <c:pt idx="14">
                  <c:v>Line 14</c:v>
                </c:pt>
                <c:pt idx="15">
                  <c:v>Line 15</c:v>
                </c:pt>
                <c:pt idx="16">
                  <c:v>Line 16</c:v>
                </c:pt>
                <c:pt idx="17">
                  <c:v>Line 17</c:v>
                </c:pt>
                <c:pt idx="18">
                  <c:v>Line 18</c:v>
                </c:pt>
                <c:pt idx="19">
                  <c:v>Line 19</c:v>
                </c:pt>
                <c:pt idx="20">
                  <c:v>Line 20</c:v>
                </c:pt>
                <c:pt idx="21">
                  <c:v>Line 21</c:v>
                </c:pt>
                <c:pt idx="22">
                  <c:v>Line 22</c:v>
                </c:pt>
                <c:pt idx="23">
                  <c:v>Line 23</c:v>
                </c:pt>
                <c:pt idx="24">
                  <c:v>Line 24</c:v>
                </c:pt>
                <c:pt idx="25">
                  <c:v>Line 25</c:v>
                </c:pt>
                <c:pt idx="26">
                  <c:v>Line 26</c:v>
                </c:pt>
                <c:pt idx="27">
                  <c:v>Line 27</c:v>
                </c:pt>
                <c:pt idx="28">
                  <c:v>Line 28</c:v>
                </c:pt>
                <c:pt idx="29">
                  <c:v>Line 29</c:v>
                </c:pt>
                <c:pt idx="30">
                  <c:v>Line 30</c:v>
                </c:pt>
                <c:pt idx="31">
                  <c:v>Line 31</c:v>
                </c:pt>
                <c:pt idx="32">
                  <c:v>Line 32</c:v>
                </c:pt>
                <c:pt idx="33">
                  <c:v>Line 33</c:v>
                </c:pt>
                <c:pt idx="34">
                  <c:v>Line 34</c:v>
                </c:pt>
                <c:pt idx="35">
                  <c:v>Line 35</c:v>
                </c:pt>
                <c:pt idx="36">
                  <c:v>Line 36</c:v>
                </c:pt>
                <c:pt idx="37">
                  <c:v>Line 37</c:v>
                </c:pt>
                <c:pt idx="38">
                  <c:v>Line 38</c:v>
                </c:pt>
                <c:pt idx="39">
                  <c:v>Line 39</c:v>
                </c:pt>
                <c:pt idx="40">
                  <c:v>Line 40</c:v>
                </c:pt>
                <c:pt idx="41">
                  <c:v>Line 41</c:v>
                </c:pt>
                <c:pt idx="42">
                  <c:v>Line 42</c:v>
                </c:pt>
                <c:pt idx="43">
                  <c:v>Line 43</c:v>
                </c:pt>
                <c:pt idx="44">
                  <c:v>Line 44</c:v>
                </c:pt>
                <c:pt idx="45">
                  <c:v>Line 45</c:v>
                </c:pt>
                <c:pt idx="46">
                  <c:v>Line 46</c:v>
                </c:pt>
                <c:pt idx="47">
                  <c:v>Line 47</c:v>
                </c:pt>
                <c:pt idx="48">
                  <c:v>Line 48</c:v>
                </c:pt>
                <c:pt idx="49">
                  <c:v>Line 49</c:v>
                </c:pt>
                <c:pt idx="50">
                  <c:v>Line 50</c:v>
                </c:pt>
                <c:pt idx="51">
                  <c:v>Line 51</c:v>
                </c:pt>
                <c:pt idx="52">
                  <c:v>Line 52</c:v>
                </c:pt>
                <c:pt idx="53">
                  <c:v>Line 53</c:v>
                </c:pt>
                <c:pt idx="54">
                  <c:v>Line 54</c:v>
                </c:pt>
                <c:pt idx="55">
                  <c:v>Line 55</c:v>
                </c:pt>
                <c:pt idx="56">
                  <c:v>Line 56</c:v>
                </c:pt>
                <c:pt idx="57">
                  <c:v>Line 57</c:v>
                </c:pt>
                <c:pt idx="58">
                  <c:v>Line 58</c:v>
                </c:pt>
                <c:pt idx="59">
                  <c:v>Line 59</c:v>
                </c:pt>
                <c:pt idx="60">
                  <c:v>Line 60</c:v>
                </c:pt>
                <c:pt idx="61">
                  <c:v>Line 61</c:v>
                </c:pt>
                <c:pt idx="62">
                  <c:v>Line 62</c:v>
                </c:pt>
                <c:pt idx="63">
                  <c:v>Line 63</c:v>
                </c:pt>
              </c:strCache>
            </c:strRef>
          </c:cat>
          <c:val>
            <c:numRef>
              <c:f>omnetpp!$B$46:$BM$46</c:f>
              <c:numCache>
                <c:formatCode>General</c:formatCode>
                <c:ptCount val="6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0.261438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0.11947400000000002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0.12531300000000001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0.12690399999999999</c:v>
                </c:pt>
                <c:pt idx="29">
                  <c:v>0.21978000000000045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0.39011700000000032</c:v>
                </c:pt>
                <c:pt idx="38">
                  <c:v>0.24242400000000044</c:v>
                </c:pt>
                <c:pt idx="39">
                  <c:v>1.6241300000000001</c:v>
                </c:pt>
                <c:pt idx="40">
                  <c:v>0.12180299999999998</c:v>
                </c:pt>
                <c:pt idx="41">
                  <c:v>0.118343</c:v>
                </c:pt>
                <c:pt idx="42">
                  <c:v>0.287632</c:v>
                </c:pt>
                <c:pt idx="43">
                  <c:v>0.70921999999999996</c:v>
                </c:pt>
                <c:pt idx="44">
                  <c:v>0</c:v>
                </c:pt>
                <c:pt idx="45">
                  <c:v>13.205500000000002</c:v>
                </c:pt>
                <c:pt idx="46">
                  <c:v>0.449438</c:v>
                </c:pt>
                <c:pt idx="47">
                  <c:v>0.28490000000000032</c:v>
                </c:pt>
                <c:pt idx="48">
                  <c:v>0.12330500000000012</c:v>
                </c:pt>
                <c:pt idx="49">
                  <c:v>0.49813200000000002</c:v>
                </c:pt>
                <c:pt idx="50">
                  <c:v>0</c:v>
                </c:pt>
                <c:pt idx="51">
                  <c:v>0.20768400000000001</c:v>
                </c:pt>
                <c:pt idx="52">
                  <c:v>1.58151</c:v>
                </c:pt>
                <c:pt idx="53">
                  <c:v>3.87812</c:v>
                </c:pt>
                <c:pt idx="54">
                  <c:v>4.7687900000000001</c:v>
                </c:pt>
                <c:pt idx="55">
                  <c:v>0.55944099999999997</c:v>
                </c:pt>
                <c:pt idx="56">
                  <c:v>0.2932550000000001</c:v>
                </c:pt>
                <c:pt idx="57">
                  <c:v>3.9592799999999926</c:v>
                </c:pt>
                <c:pt idx="58">
                  <c:v>4.0816300000000014</c:v>
                </c:pt>
                <c:pt idx="59">
                  <c:v>0</c:v>
                </c:pt>
                <c:pt idx="60">
                  <c:v>0.15243900000000069</c:v>
                </c:pt>
                <c:pt idx="61">
                  <c:v>8.8012100000000011</c:v>
                </c:pt>
                <c:pt idx="62">
                  <c:v>0.37546900000000083</c:v>
                </c:pt>
                <c:pt idx="63">
                  <c:v>0.13003899999999999</c:v>
                </c:pt>
              </c:numCache>
            </c:numRef>
          </c:val>
        </c:ser>
        <c:ser>
          <c:idx val="45"/>
          <c:order val="45"/>
          <c:tx>
            <c:strRef>
              <c:f>omnetpp!$A$47</c:f>
              <c:strCache>
                <c:ptCount val="1"/>
                <c:pt idx="0">
                  <c:v>Line 45</c:v>
                </c:pt>
              </c:strCache>
            </c:strRef>
          </c:tx>
          <c:cat>
            <c:strRef>
              <c:f>omnetpp!$B$1:$BM$1</c:f>
              <c:strCache>
                <c:ptCount val="64"/>
                <c:pt idx="0">
                  <c:v>Line 0</c:v>
                </c:pt>
                <c:pt idx="1">
                  <c:v>Line 1</c:v>
                </c:pt>
                <c:pt idx="2">
                  <c:v>Line 2</c:v>
                </c:pt>
                <c:pt idx="3">
                  <c:v>Line 3</c:v>
                </c:pt>
                <c:pt idx="4">
                  <c:v>Line 4</c:v>
                </c:pt>
                <c:pt idx="5">
                  <c:v>Line 5</c:v>
                </c:pt>
                <c:pt idx="6">
                  <c:v>Line 6</c:v>
                </c:pt>
                <c:pt idx="7">
                  <c:v>Line 7</c:v>
                </c:pt>
                <c:pt idx="8">
                  <c:v>Line 8</c:v>
                </c:pt>
                <c:pt idx="9">
                  <c:v>Line 9</c:v>
                </c:pt>
                <c:pt idx="10">
                  <c:v>Line 10</c:v>
                </c:pt>
                <c:pt idx="11">
                  <c:v>Line 11</c:v>
                </c:pt>
                <c:pt idx="12">
                  <c:v>Line 12</c:v>
                </c:pt>
                <c:pt idx="13">
                  <c:v>Line 13</c:v>
                </c:pt>
                <c:pt idx="14">
                  <c:v>Line 14</c:v>
                </c:pt>
                <c:pt idx="15">
                  <c:v>Line 15</c:v>
                </c:pt>
                <c:pt idx="16">
                  <c:v>Line 16</c:v>
                </c:pt>
                <c:pt idx="17">
                  <c:v>Line 17</c:v>
                </c:pt>
                <c:pt idx="18">
                  <c:v>Line 18</c:v>
                </c:pt>
                <c:pt idx="19">
                  <c:v>Line 19</c:v>
                </c:pt>
                <c:pt idx="20">
                  <c:v>Line 20</c:v>
                </c:pt>
                <c:pt idx="21">
                  <c:v>Line 21</c:v>
                </c:pt>
                <c:pt idx="22">
                  <c:v>Line 22</c:v>
                </c:pt>
                <c:pt idx="23">
                  <c:v>Line 23</c:v>
                </c:pt>
                <c:pt idx="24">
                  <c:v>Line 24</c:v>
                </c:pt>
                <c:pt idx="25">
                  <c:v>Line 25</c:v>
                </c:pt>
                <c:pt idx="26">
                  <c:v>Line 26</c:v>
                </c:pt>
                <c:pt idx="27">
                  <c:v>Line 27</c:v>
                </c:pt>
                <c:pt idx="28">
                  <c:v>Line 28</c:v>
                </c:pt>
                <c:pt idx="29">
                  <c:v>Line 29</c:v>
                </c:pt>
                <c:pt idx="30">
                  <c:v>Line 30</c:v>
                </c:pt>
                <c:pt idx="31">
                  <c:v>Line 31</c:v>
                </c:pt>
                <c:pt idx="32">
                  <c:v>Line 32</c:v>
                </c:pt>
                <c:pt idx="33">
                  <c:v>Line 33</c:v>
                </c:pt>
                <c:pt idx="34">
                  <c:v>Line 34</c:v>
                </c:pt>
                <c:pt idx="35">
                  <c:v>Line 35</c:v>
                </c:pt>
                <c:pt idx="36">
                  <c:v>Line 36</c:v>
                </c:pt>
                <c:pt idx="37">
                  <c:v>Line 37</c:v>
                </c:pt>
                <c:pt idx="38">
                  <c:v>Line 38</c:v>
                </c:pt>
                <c:pt idx="39">
                  <c:v>Line 39</c:v>
                </c:pt>
                <c:pt idx="40">
                  <c:v>Line 40</c:v>
                </c:pt>
                <c:pt idx="41">
                  <c:v>Line 41</c:v>
                </c:pt>
                <c:pt idx="42">
                  <c:v>Line 42</c:v>
                </c:pt>
                <c:pt idx="43">
                  <c:v>Line 43</c:v>
                </c:pt>
                <c:pt idx="44">
                  <c:v>Line 44</c:v>
                </c:pt>
                <c:pt idx="45">
                  <c:v>Line 45</c:v>
                </c:pt>
                <c:pt idx="46">
                  <c:v>Line 46</c:v>
                </c:pt>
                <c:pt idx="47">
                  <c:v>Line 47</c:v>
                </c:pt>
                <c:pt idx="48">
                  <c:v>Line 48</c:v>
                </c:pt>
                <c:pt idx="49">
                  <c:v>Line 49</c:v>
                </c:pt>
                <c:pt idx="50">
                  <c:v>Line 50</c:v>
                </c:pt>
                <c:pt idx="51">
                  <c:v>Line 51</c:v>
                </c:pt>
                <c:pt idx="52">
                  <c:v>Line 52</c:v>
                </c:pt>
                <c:pt idx="53">
                  <c:v>Line 53</c:v>
                </c:pt>
                <c:pt idx="54">
                  <c:v>Line 54</c:v>
                </c:pt>
                <c:pt idx="55">
                  <c:v>Line 55</c:v>
                </c:pt>
                <c:pt idx="56">
                  <c:v>Line 56</c:v>
                </c:pt>
                <c:pt idx="57">
                  <c:v>Line 57</c:v>
                </c:pt>
                <c:pt idx="58">
                  <c:v>Line 58</c:v>
                </c:pt>
                <c:pt idx="59">
                  <c:v>Line 59</c:v>
                </c:pt>
                <c:pt idx="60">
                  <c:v>Line 60</c:v>
                </c:pt>
                <c:pt idx="61">
                  <c:v>Line 61</c:v>
                </c:pt>
                <c:pt idx="62">
                  <c:v>Line 62</c:v>
                </c:pt>
                <c:pt idx="63">
                  <c:v>Line 63</c:v>
                </c:pt>
              </c:strCache>
            </c:strRef>
          </c:cat>
          <c:val>
            <c:numRef>
              <c:f>omnetpp!$B$47:$BM$47</c:f>
              <c:numCache>
                <c:formatCode>General</c:formatCode>
                <c:ptCount val="6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0.112486</c:v>
                </c:pt>
                <c:pt idx="5">
                  <c:v>0</c:v>
                </c:pt>
                <c:pt idx="6">
                  <c:v>0</c:v>
                </c:pt>
                <c:pt idx="7">
                  <c:v>0.10504200000000002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0.22675699999999999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7.4962500000000223E-2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0.21528500000000048</c:v>
                </c:pt>
                <c:pt idx="32">
                  <c:v>0</c:v>
                </c:pt>
                <c:pt idx="33">
                  <c:v>0</c:v>
                </c:pt>
                <c:pt idx="34">
                  <c:v>0.12903200000000001</c:v>
                </c:pt>
                <c:pt idx="35">
                  <c:v>0</c:v>
                </c:pt>
                <c:pt idx="36">
                  <c:v>0</c:v>
                </c:pt>
                <c:pt idx="37">
                  <c:v>0.7802339999999981</c:v>
                </c:pt>
                <c:pt idx="38">
                  <c:v>0.48484800000000083</c:v>
                </c:pt>
                <c:pt idx="39">
                  <c:v>0</c:v>
                </c:pt>
                <c:pt idx="40">
                  <c:v>0.97442099999999998</c:v>
                </c:pt>
                <c:pt idx="41">
                  <c:v>0.35503000000000001</c:v>
                </c:pt>
                <c:pt idx="42">
                  <c:v>0</c:v>
                </c:pt>
                <c:pt idx="43">
                  <c:v>0.28368800000000038</c:v>
                </c:pt>
                <c:pt idx="44">
                  <c:v>0.66592700000000216</c:v>
                </c:pt>
                <c:pt idx="45">
                  <c:v>0</c:v>
                </c:pt>
                <c:pt idx="46">
                  <c:v>10.3371</c:v>
                </c:pt>
                <c:pt idx="47">
                  <c:v>0.56980100000000189</c:v>
                </c:pt>
                <c:pt idx="48">
                  <c:v>0.98643599999999809</c:v>
                </c:pt>
                <c:pt idx="49">
                  <c:v>0.24906600000000054</c:v>
                </c:pt>
                <c:pt idx="50">
                  <c:v>0.66815100000000216</c:v>
                </c:pt>
                <c:pt idx="51">
                  <c:v>0.41536900000000032</c:v>
                </c:pt>
                <c:pt idx="52">
                  <c:v>0.48661800000000038</c:v>
                </c:pt>
                <c:pt idx="53">
                  <c:v>0.27700800000000031</c:v>
                </c:pt>
                <c:pt idx="54">
                  <c:v>6.5028899999999945</c:v>
                </c:pt>
                <c:pt idx="55">
                  <c:v>2.9370599999999967</c:v>
                </c:pt>
                <c:pt idx="56">
                  <c:v>0.2932550000000001</c:v>
                </c:pt>
                <c:pt idx="57">
                  <c:v>0</c:v>
                </c:pt>
                <c:pt idx="58">
                  <c:v>4.7193899999999998</c:v>
                </c:pt>
                <c:pt idx="59">
                  <c:v>2.3883700000000001</c:v>
                </c:pt>
                <c:pt idx="60">
                  <c:v>0</c:v>
                </c:pt>
                <c:pt idx="61">
                  <c:v>0.30349000000000032</c:v>
                </c:pt>
                <c:pt idx="62">
                  <c:v>8.1351699999999987</c:v>
                </c:pt>
                <c:pt idx="63">
                  <c:v>1.3003899999999999</c:v>
                </c:pt>
              </c:numCache>
            </c:numRef>
          </c:val>
        </c:ser>
        <c:ser>
          <c:idx val="46"/>
          <c:order val="46"/>
          <c:tx>
            <c:strRef>
              <c:f>omnetpp!$A$48</c:f>
              <c:strCache>
                <c:ptCount val="1"/>
                <c:pt idx="0">
                  <c:v>Line 46</c:v>
                </c:pt>
              </c:strCache>
            </c:strRef>
          </c:tx>
          <c:cat>
            <c:strRef>
              <c:f>omnetpp!$B$1:$BM$1</c:f>
              <c:strCache>
                <c:ptCount val="64"/>
                <c:pt idx="0">
                  <c:v>Line 0</c:v>
                </c:pt>
                <c:pt idx="1">
                  <c:v>Line 1</c:v>
                </c:pt>
                <c:pt idx="2">
                  <c:v>Line 2</c:v>
                </c:pt>
                <c:pt idx="3">
                  <c:v>Line 3</c:v>
                </c:pt>
                <c:pt idx="4">
                  <c:v>Line 4</c:v>
                </c:pt>
                <c:pt idx="5">
                  <c:v>Line 5</c:v>
                </c:pt>
                <c:pt idx="6">
                  <c:v>Line 6</c:v>
                </c:pt>
                <c:pt idx="7">
                  <c:v>Line 7</c:v>
                </c:pt>
                <c:pt idx="8">
                  <c:v>Line 8</c:v>
                </c:pt>
                <c:pt idx="9">
                  <c:v>Line 9</c:v>
                </c:pt>
                <c:pt idx="10">
                  <c:v>Line 10</c:v>
                </c:pt>
                <c:pt idx="11">
                  <c:v>Line 11</c:v>
                </c:pt>
                <c:pt idx="12">
                  <c:v>Line 12</c:v>
                </c:pt>
                <c:pt idx="13">
                  <c:v>Line 13</c:v>
                </c:pt>
                <c:pt idx="14">
                  <c:v>Line 14</c:v>
                </c:pt>
                <c:pt idx="15">
                  <c:v>Line 15</c:v>
                </c:pt>
                <c:pt idx="16">
                  <c:v>Line 16</c:v>
                </c:pt>
                <c:pt idx="17">
                  <c:v>Line 17</c:v>
                </c:pt>
                <c:pt idx="18">
                  <c:v>Line 18</c:v>
                </c:pt>
                <c:pt idx="19">
                  <c:v>Line 19</c:v>
                </c:pt>
                <c:pt idx="20">
                  <c:v>Line 20</c:v>
                </c:pt>
                <c:pt idx="21">
                  <c:v>Line 21</c:v>
                </c:pt>
                <c:pt idx="22">
                  <c:v>Line 22</c:v>
                </c:pt>
                <c:pt idx="23">
                  <c:v>Line 23</c:v>
                </c:pt>
                <c:pt idx="24">
                  <c:v>Line 24</c:v>
                </c:pt>
                <c:pt idx="25">
                  <c:v>Line 25</c:v>
                </c:pt>
                <c:pt idx="26">
                  <c:v>Line 26</c:v>
                </c:pt>
                <c:pt idx="27">
                  <c:v>Line 27</c:v>
                </c:pt>
                <c:pt idx="28">
                  <c:v>Line 28</c:v>
                </c:pt>
                <c:pt idx="29">
                  <c:v>Line 29</c:v>
                </c:pt>
                <c:pt idx="30">
                  <c:v>Line 30</c:v>
                </c:pt>
                <c:pt idx="31">
                  <c:v>Line 31</c:v>
                </c:pt>
                <c:pt idx="32">
                  <c:v>Line 32</c:v>
                </c:pt>
                <c:pt idx="33">
                  <c:v>Line 33</c:v>
                </c:pt>
                <c:pt idx="34">
                  <c:v>Line 34</c:v>
                </c:pt>
                <c:pt idx="35">
                  <c:v>Line 35</c:v>
                </c:pt>
                <c:pt idx="36">
                  <c:v>Line 36</c:v>
                </c:pt>
                <c:pt idx="37">
                  <c:v>Line 37</c:v>
                </c:pt>
                <c:pt idx="38">
                  <c:v>Line 38</c:v>
                </c:pt>
                <c:pt idx="39">
                  <c:v>Line 39</c:v>
                </c:pt>
                <c:pt idx="40">
                  <c:v>Line 40</c:v>
                </c:pt>
                <c:pt idx="41">
                  <c:v>Line 41</c:v>
                </c:pt>
                <c:pt idx="42">
                  <c:v>Line 42</c:v>
                </c:pt>
                <c:pt idx="43">
                  <c:v>Line 43</c:v>
                </c:pt>
                <c:pt idx="44">
                  <c:v>Line 44</c:v>
                </c:pt>
                <c:pt idx="45">
                  <c:v>Line 45</c:v>
                </c:pt>
                <c:pt idx="46">
                  <c:v>Line 46</c:v>
                </c:pt>
                <c:pt idx="47">
                  <c:v>Line 47</c:v>
                </c:pt>
                <c:pt idx="48">
                  <c:v>Line 48</c:v>
                </c:pt>
                <c:pt idx="49">
                  <c:v>Line 49</c:v>
                </c:pt>
                <c:pt idx="50">
                  <c:v>Line 50</c:v>
                </c:pt>
                <c:pt idx="51">
                  <c:v>Line 51</c:v>
                </c:pt>
                <c:pt idx="52">
                  <c:v>Line 52</c:v>
                </c:pt>
                <c:pt idx="53">
                  <c:v>Line 53</c:v>
                </c:pt>
                <c:pt idx="54">
                  <c:v>Line 54</c:v>
                </c:pt>
                <c:pt idx="55">
                  <c:v>Line 55</c:v>
                </c:pt>
                <c:pt idx="56">
                  <c:v>Line 56</c:v>
                </c:pt>
                <c:pt idx="57">
                  <c:v>Line 57</c:v>
                </c:pt>
                <c:pt idx="58">
                  <c:v>Line 58</c:v>
                </c:pt>
                <c:pt idx="59">
                  <c:v>Line 59</c:v>
                </c:pt>
                <c:pt idx="60">
                  <c:v>Line 60</c:v>
                </c:pt>
                <c:pt idx="61">
                  <c:v>Line 61</c:v>
                </c:pt>
                <c:pt idx="62">
                  <c:v>Line 62</c:v>
                </c:pt>
                <c:pt idx="63">
                  <c:v>Line 63</c:v>
                </c:pt>
              </c:strCache>
            </c:strRef>
          </c:cat>
          <c:val>
            <c:numRef>
              <c:f>omnetpp!$B$48:$BM$48</c:f>
              <c:numCache>
                <c:formatCode>General</c:formatCode>
                <c:ptCount val="64"/>
                <c:pt idx="0">
                  <c:v>0</c:v>
                </c:pt>
                <c:pt idx="1">
                  <c:v>0</c:v>
                </c:pt>
                <c:pt idx="2">
                  <c:v>0.13586999999999999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0.133156</c:v>
                </c:pt>
                <c:pt idx="7">
                  <c:v>0</c:v>
                </c:pt>
                <c:pt idx="8">
                  <c:v>0.13071900000000045</c:v>
                </c:pt>
                <c:pt idx="9">
                  <c:v>0.39215700000000031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8.7642400000000023E-2</c:v>
                </c:pt>
                <c:pt idx="17">
                  <c:v>0</c:v>
                </c:pt>
                <c:pt idx="18">
                  <c:v>0.134771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0.12531300000000001</c:v>
                </c:pt>
                <c:pt idx="24">
                  <c:v>0</c:v>
                </c:pt>
                <c:pt idx="25">
                  <c:v>0</c:v>
                </c:pt>
                <c:pt idx="26">
                  <c:v>8.5763300000000028E-2</c:v>
                </c:pt>
                <c:pt idx="27">
                  <c:v>0</c:v>
                </c:pt>
                <c:pt idx="28">
                  <c:v>0</c:v>
                </c:pt>
                <c:pt idx="29">
                  <c:v>0.10989000000000021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0.11185699999999985</c:v>
                </c:pt>
                <c:pt idx="36">
                  <c:v>0</c:v>
                </c:pt>
                <c:pt idx="37">
                  <c:v>0.13003899999999999</c:v>
                </c:pt>
                <c:pt idx="38">
                  <c:v>0.12121200000000019</c:v>
                </c:pt>
                <c:pt idx="39">
                  <c:v>0.46403700000000003</c:v>
                </c:pt>
                <c:pt idx="40">
                  <c:v>0.24360499999999999</c:v>
                </c:pt>
                <c:pt idx="41">
                  <c:v>0.47337300000000032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0.21299300000000068</c:v>
                </c:pt>
                <c:pt idx="46">
                  <c:v>0</c:v>
                </c:pt>
                <c:pt idx="47">
                  <c:v>19.230799999999938</c:v>
                </c:pt>
                <c:pt idx="48">
                  <c:v>1.3563499999999999</c:v>
                </c:pt>
                <c:pt idx="49">
                  <c:v>0.24906600000000054</c:v>
                </c:pt>
                <c:pt idx="50">
                  <c:v>0</c:v>
                </c:pt>
                <c:pt idx="51">
                  <c:v>0.51921099999999809</c:v>
                </c:pt>
                <c:pt idx="52">
                  <c:v>0.60827299999999951</c:v>
                </c:pt>
                <c:pt idx="53">
                  <c:v>0.27700800000000031</c:v>
                </c:pt>
                <c:pt idx="54">
                  <c:v>1.4450899999999998</c:v>
                </c:pt>
                <c:pt idx="55">
                  <c:v>5.4545499999999985</c:v>
                </c:pt>
                <c:pt idx="56">
                  <c:v>2.4926699999999893</c:v>
                </c:pt>
                <c:pt idx="57">
                  <c:v>0.67873300000000214</c:v>
                </c:pt>
                <c:pt idx="58">
                  <c:v>0.38265300000000002</c:v>
                </c:pt>
                <c:pt idx="59">
                  <c:v>3.0114199999999967</c:v>
                </c:pt>
                <c:pt idx="60">
                  <c:v>2.7439000000000076</c:v>
                </c:pt>
                <c:pt idx="61">
                  <c:v>0</c:v>
                </c:pt>
                <c:pt idx="62">
                  <c:v>0.50062600000000002</c:v>
                </c:pt>
                <c:pt idx="63">
                  <c:v>7.0221099999999854</c:v>
                </c:pt>
              </c:numCache>
            </c:numRef>
          </c:val>
        </c:ser>
        <c:ser>
          <c:idx val="47"/>
          <c:order val="47"/>
          <c:tx>
            <c:strRef>
              <c:f>omnetpp!$A$49</c:f>
              <c:strCache>
                <c:ptCount val="1"/>
                <c:pt idx="0">
                  <c:v>Line 47</c:v>
                </c:pt>
              </c:strCache>
            </c:strRef>
          </c:tx>
          <c:cat>
            <c:strRef>
              <c:f>omnetpp!$B$1:$BM$1</c:f>
              <c:strCache>
                <c:ptCount val="64"/>
                <c:pt idx="0">
                  <c:v>Line 0</c:v>
                </c:pt>
                <c:pt idx="1">
                  <c:v>Line 1</c:v>
                </c:pt>
                <c:pt idx="2">
                  <c:v>Line 2</c:v>
                </c:pt>
                <c:pt idx="3">
                  <c:v>Line 3</c:v>
                </c:pt>
                <c:pt idx="4">
                  <c:v>Line 4</c:v>
                </c:pt>
                <c:pt idx="5">
                  <c:v>Line 5</c:v>
                </c:pt>
                <c:pt idx="6">
                  <c:v>Line 6</c:v>
                </c:pt>
                <c:pt idx="7">
                  <c:v>Line 7</c:v>
                </c:pt>
                <c:pt idx="8">
                  <c:v>Line 8</c:v>
                </c:pt>
                <c:pt idx="9">
                  <c:v>Line 9</c:v>
                </c:pt>
                <c:pt idx="10">
                  <c:v>Line 10</c:v>
                </c:pt>
                <c:pt idx="11">
                  <c:v>Line 11</c:v>
                </c:pt>
                <c:pt idx="12">
                  <c:v>Line 12</c:v>
                </c:pt>
                <c:pt idx="13">
                  <c:v>Line 13</c:v>
                </c:pt>
                <c:pt idx="14">
                  <c:v>Line 14</c:v>
                </c:pt>
                <c:pt idx="15">
                  <c:v>Line 15</c:v>
                </c:pt>
                <c:pt idx="16">
                  <c:v>Line 16</c:v>
                </c:pt>
                <c:pt idx="17">
                  <c:v>Line 17</c:v>
                </c:pt>
                <c:pt idx="18">
                  <c:v>Line 18</c:v>
                </c:pt>
                <c:pt idx="19">
                  <c:v>Line 19</c:v>
                </c:pt>
                <c:pt idx="20">
                  <c:v>Line 20</c:v>
                </c:pt>
                <c:pt idx="21">
                  <c:v>Line 21</c:v>
                </c:pt>
                <c:pt idx="22">
                  <c:v>Line 22</c:v>
                </c:pt>
                <c:pt idx="23">
                  <c:v>Line 23</c:v>
                </c:pt>
                <c:pt idx="24">
                  <c:v>Line 24</c:v>
                </c:pt>
                <c:pt idx="25">
                  <c:v>Line 25</c:v>
                </c:pt>
                <c:pt idx="26">
                  <c:v>Line 26</c:v>
                </c:pt>
                <c:pt idx="27">
                  <c:v>Line 27</c:v>
                </c:pt>
                <c:pt idx="28">
                  <c:v>Line 28</c:v>
                </c:pt>
                <c:pt idx="29">
                  <c:v>Line 29</c:v>
                </c:pt>
                <c:pt idx="30">
                  <c:v>Line 30</c:v>
                </c:pt>
                <c:pt idx="31">
                  <c:v>Line 31</c:v>
                </c:pt>
                <c:pt idx="32">
                  <c:v>Line 32</c:v>
                </c:pt>
                <c:pt idx="33">
                  <c:v>Line 33</c:v>
                </c:pt>
                <c:pt idx="34">
                  <c:v>Line 34</c:v>
                </c:pt>
                <c:pt idx="35">
                  <c:v>Line 35</c:v>
                </c:pt>
                <c:pt idx="36">
                  <c:v>Line 36</c:v>
                </c:pt>
                <c:pt idx="37">
                  <c:v>Line 37</c:v>
                </c:pt>
                <c:pt idx="38">
                  <c:v>Line 38</c:v>
                </c:pt>
                <c:pt idx="39">
                  <c:v>Line 39</c:v>
                </c:pt>
                <c:pt idx="40">
                  <c:v>Line 40</c:v>
                </c:pt>
                <c:pt idx="41">
                  <c:v>Line 41</c:v>
                </c:pt>
                <c:pt idx="42">
                  <c:v>Line 42</c:v>
                </c:pt>
                <c:pt idx="43">
                  <c:v>Line 43</c:v>
                </c:pt>
                <c:pt idx="44">
                  <c:v>Line 44</c:v>
                </c:pt>
                <c:pt idx="45">
                  <c:v>Line 45</c:v>
                </c:pt>
                <c:pt idx="46">
                  <c:v>Line 46</c:v>
                </c:pt>
                <c:pt idx="47">
                  <c:v>Line 47</c:v>
                </c:pt>
                <c:pt idx="48">
                  <c:v>Line 48</c:v>
                </c:pt>
                <c:pt idx="49">
                  <c:v>Line 49</c:v>
                </c:pt>
                <c:pt idx="50">
                  <c:v>Line 50</c:v>
                </c:pt>
                <c:pt idx="51">
                  <c:v>Line 51</c:v>
                </c:pt>
                <c:pt idx="52">
                  <c:v>Line 52</c:v>
                </c:pt>
                <c:pt idx="53">
                  <c:v>Line 53</c:v>
                </c:pt>
                <c:pt idx="54">
                  <c:v>Line 54</c:v>
                </c:pt>
                <c:pt idx="55">
                  <c:v>Line 55</c:v>
                </c:pt>
                <c:pt idx="56">
                  <c:v>Line 56</c:v>
                </c:pt>
                <c:pt idx="57">
                  <c:v>Line 57</c:v>
                </c:pt>
                <c:pt idx="58">
                  <c:v>Line 58</c:v>
                </c:pt>
                <c:pt idx="59">
                  <c:v>Line 59</c:v>
                </c:pt>
                <c:pt idx="60">
                  <c:v>Line 60</c:v>
                </c:pt>
                <c:pt idx="61">
                  <c:v>Line 61</c:v>
                </c:pt>
                <c:pt idx="62">
                  <c:v>Line 62</c:v>
                </c:pt>
                <c:pt idx="63">
                  <c:v>Line 63</c:v>
                </c:pt>
              </c:strCache>
            </c:strRef>
          </c:cat>
          <c:val>
            <c:numRef>
              <c:f>omnetpp!$B$49:$BM$49</c:f>
              <c:numCache>
                <c:formatCode>General</c:formatCode>
                <c:ptCount val="64"/>
                <c:pt idx="0">
                  <c:v>0.24154600000000057</c:v>
                </c:pt>
                <c:pt idx="1">
                  <c:v>0</c:v>
                </c:pt>
                <c:pt idx="2">
                  <c:v>0.13586999999999999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0.30627900000000002</c:v>
                </c:pt>
                <c:pt idx="11">
                  <c:v>0</c:v>
                </c:pt>
                <c:pt idx="12">
                  <c:v>0</c:v>
                </c:pt>
                <c:pt idx="13">
                  <c:v>0.21881800000000057</c:v>
                </c:pt>
                <c:pt idx="14">
                  <c:v>0.35842300000000032</c:v>
                </c:pt>
                <c:pt idx="15">
                  <c:v>0</c:v>
                </c:pt>
                <c:pt idx="16">
                  <c:v>0.17528500000000041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0.11325</c:v>
                </c:pt>
                <c:pt idx="21">
                  <c:v>0</c:v>
                </c:pt>
                <c:pt idx="22">
                  <c:v>0</c:v>
                </c:pt>
                <c:pt idx="23">
                  <c:v>0.12531300000000001</c:v>
                </c:pt>
                <c:pt idx="24">
                  <c:v>0</c:v>
                </c:pt>
                <c:pt idx="25">
                  <c:v>0.10020000000000009</c:v>
                </c:pt>
                <c:pt idx="26">
                  <c:v>8.5763300000000028E-2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0.10810800000000002</c:v>
                </c:pt>
                <c:pt idx="37">
                  <c:v>0.13003899999999999</c:v>
                </c:pt>
                <c:pt idx="38">
                  <c:v>0</c:v>
                </c:pt>
                <c:pt idx="39">
                  <c:v>0.81206500000000004</c:v>
                </c:pt>
                <c:pt idx="40">
                  <c:v>0.12180299999999998</c:v>
                </c:pt>
                <c:pt idx="41">
                  <c:v>0.118343</c:v>
                </c:pt>
                <c:pt idx="42">
                  <c:v>9.5877300000000068E-2</c:v>
                </c:pt>
                <c:pt idx="43">
                  <c:v>0</c:v>
                </c:pt>
                <c:pt idx="44">
                  <c:v>0</c:v>
                </c:pt>
                <c:pt idx="45">
                  <c:v>0.10649599999999999</c:v>
                </c:pt>
                <c:pt idx="46">
                  <c:v>0.67415700000000189</c:v>
                </c:pt>
                <c:pt idx="47">
                  <c:v>0</c:v>
                </c:pt>
                <c:pt idx="48">
                  <c:v>12.453800000000006</c:v>
                </c:pt>
                <c:pt idx="49">
                  <c:v>0.12453300000000023</c:v>
                </c:pt>
                <c:pt idx="50">
                  <c:v>0.22271700000000041</c:v>
                </c:pt>
                <c:pt idx="51">
                  <c:v>0.103842</c:v>
                </c:pt>
                <c:pt idx="52">
                  <c:v>0.97323599999999999</c:v>
                </c:pt>
                <c:pt idx="53">
                  <c:v>0.184672</c:v>
                </c:pt>
                <c:pt idx="54">
                  <c:v>0.72254300000000005</c:v>
                </c:pt>
                <c:pt idx="55">
                  <c:v>0.13986000000000001</c:v>
                </c:pt>
                <c:pt idx="56">
                  <c:v>5.4252200000000004</c:v>
                </c:pt>
                <c:pt idx="57">
                  <c:v>2.7149299999999998</c:v>
                </c:pt>
                <c:pt idx="58">
                  <c:v>0.76530600000000004</c:v>
                </c:pt>
                <c:pt idx="59">
                  <c:v>0</c:v>
                </c:pt>
                <c:pt idx="60">
                  <c:v>5.7926799999999998</c:v>
                </c:pt>
                <c:pt idx="61">
                  <c:v>4.4006100000000004</c:v>
                </c:pt>
                <c:pt idx="62">
                  <c:v>0</c:v>
                </c:pt>
                <c:pt idx="63">
                  <c:v>0.26007800000000031</c:v>
                </c:pt>
              </c:numCache>
            </c:numRef>
          </c:val>
        </c:ser>
        <c:ser>
          <c:idx val="48"/>
          <c:order val="48"/>
          <c:tx>
            <c:strRef>
              <c:f>omnetpp!$A$50</c:f>
              <c:strCache>
                <c:ptCount val="1"/>
                <c:pt idx="0">
                  <c:v>Line 48</c:v>
                </c:pt>
              </c:strCache>
            </c:strRef>
          </c:tx>
          <c:cat>
            <c:strRef>
              <c:f>omnetpp!$B$1:$BM$1</c:f>
              <c:strCache>
                <c:ptCount val="64"/>
                <c:pt idx="0">
                  <c:v>Line 0</c:v>
                </c:pt>
                <c:pt idx="1">
                  <c:v>Line 1</c:v>
                </c:pt>
                <c:pt idx="2">
                  <c:v>Line 2</c:v>
                </c:pt>
                <c:pt idx="3">
                  <c:v>Line 3</c:v>
                </c:pt>
                <c:pt idx="4">
                  <c:v>Line 4</c:v>
                </c:pt>
                <c:pt idx="5">
                  <c:v>Line 5</c:v>
                </c:pt>
                <c:pt idx="6">
                  <c:v>Line 6</c:v>
                </c:pt>
                <c:pt idx="7">
                  <c:v>Line 7</c:v>
                </c:pt>
                <c:pt idx="8">
                  <c:v>Line 8</c:v>
                </c:pt>
                <c:pt idx="9">
                  <c:v>Line 9</c:v>
                </c:pt>
                <c:pt idx="10">
                  <c:v>Line 10</c:v>
                </c:pt>
                <c:pt idx="11">
                  <c:v>Line 11</c:v>
                </c:pt>
                <c:pt idx="12">
                  <c:v>Line 12</c:v>
                </c:pt>
                <c:pt idx="13">
                  <c:v>Line 13</c:v>
                </c:pt>
                <c:pt idx="14">
                  <c:v>Line 14</c:v>
                </c:pt>
                <c:pt idx="15">
                  <c:v>Line 15</c:v>
                </c:pt>
                <c:pt idx="16">
                  <c:v>Line 16</c:v>
                </c:pt>
                <c:pt idx="17">
                  <c:v>Line 17</c:v>
                </c:pt>
                <c:pt idx="18">
                  <c:v>Line 18</c:v>
                </c:pt>
                <c:pt idx="19">
                  <c:v>Line 19</c:v>
                </c:pt>
                <c:pt idx="20">
                  <c:v>Line 20</c:v>
                </c:pt>
                <c:pt idx="21">
                  <c:v>Line 21</c:v>
                </c:pt>
                <c:pt idx="22">
                  <c:v>Line 22</c:v>
                </c:pt>
                <c:pt idx="23">
                  <c:v>Line 23</c:v>
                </c:pt>
                <c:pt idx="24">
                  <c:v>Line 24</c:v>
                </c:pt>
                <c:pt idx="25">
                  <c:v>Line 25</c:v>
                </c:pt>
                <c:pt idx="26">
                  <c:v>Line 26</c:v>
                </c:pt>
                <c:pt idx="27">
                  <c:v>Line 27</c:v>
                </c:pt>
                <c:pt idx="28">
                  <c:v>Line 28</c:v>
                </c:pt>
                <c:pt idx="29">
                  <c:v>Line 29</c:v>
                </c:pt>
                <c:pt idx="30">
                  <c:v>Line 30</c:v>
                </c:pt>
                <c:pt idx="31">
                  <c:v>Line 31</c:v>
                </c:pt>
                <c:pt idx="32">
                  <c:v>Line 32</c:v>
                </c:pt>
                <c:pt idx="33">
                  <c:v>Line 33</c:v>
                </c:pt>
                <c:pt idx="34">
                  <c:v>Line 34</c:v>
                </c:pt>
                <c:pt idx="35">
                  <c:v>Line 35</c:v>
                </c:pt>
                <c:pt idx="36">
                  <c:v>Line 36</c:v>
                </c:pt>
                <c:pt idx="37">
                  <c:v>Line 37</c:v>
                </c:pt>
                <c:pt idx="38">
                  <c:v>Line 38</c:v>
                </c:pt>
                <c:pt idx="39">
                  <c:v>Line 39</c:v>
                </c:pt>
                <c:pt idx="40">
                  <c:v>Line 40</c:v>
                </c:pt>
                <c:pt idx="41">
                  <c:v>Line 41</c:v>
                </c:pt>
                <c:pt idx="42">
                  <c:v>Line 42</c:v>
                </c:pt>
                <c:pt idx="43">
                  <c:v>Line 43</c:v>
                </c:pt>
                <c:pt idx="44">
                  <c:v>Line 44</c:v>
                </c:pt>
                <c:pt idx="45">
                  <c:v>Line 45</c:v>
                </c:pt>
                <c:pt idx="46">
                  <c:v>Line 46</c:v>
                </c:pt>
                <c:pt idx="47">
                  <c:v>Line 47</c:v>
                </c:pt>
                <c:pt idx="48">
                  <c:v>Line 48</c:v>
                </c:pt>
                <c:pt idx="49">
                  <c:v>Line 49</c:v>
                </c:pt>
                <c:pt idx="50">
                  <c:v>Line 50</c:v>
                </c:pt>
                <c:pt idx="51">
                  <c:v>Line 51</c:v>
                </c:pt>
                <c:pt idx="52">
                  <c:v>Line 52</c:v>
                </c:pt>
                <c:pt idx="53">
                  <c:v>Line 53</c:v>
                </c:pt>
                <c:pt idx="54">
                  <c:v>Line 54</c:v>
                </c:pt>
                <c:pt idx="55">
                  <c:v>Line 55</c:v>
                </c:pt>
                <c:pt idx="56">
                  <c:v>Line 56</c:v>
                </c:pt>
                <c:pt idx="57">
                  <c:v>Line 57</c:v>
                </c:pt>
                <c:pt idx="58">
                  <c:v>Line 58</c:v>
                </c:pt>
                <c:pt idx="59">
                  <c:v>Line 59</c:v>
                </c:pt>
                <c:pt idx="60">
                  <c:v>Line 60</c:v>
                </c:pt>
                <c:pt idx="61">
                  <c:v>Line 61</c:v>
                </c:pt>
                <c:pt idx="62">
                  <c:v>Line 62</c:v>
                </c:pt>
                <c:pt idx="63">
                  <c:v>Line 63</c:v>
                </c:pt>
              </c:strCache>
            </c:strRef>
          </c:cat>
          <c:val>
            <c:numRef>
              <c:f>omnetpp!$B$50:$BM$50</c:f>
              <c:numCache>
                <c:formatCode>General</c:formatCode>
                <c:ptCount val="64"/>
                <c:pt idx="0">
                  <c:v>0</c:v>
                </c:pt>
                <c:pt idx="1">
                  <c:v>0.121507</c:v>
                </c:pt>
                <c:pt idx="2">
                  <c:v>0.13586999999999999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0.20202000000000001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1.84049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0.12531300000000001</c:v>
                </c:pt>
                <c:pt idx="24">
                  <c:v>0.14727499999999999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0.13245000000000001</c:v>
                </c:pt>
                <c:pt idx="33">
                  <c:v>0.37128700000000031</c:v>
                </c:pt>
                <c:pt idx="34">
                  <c:v>0</c:v>
                </c:pt>
                <c:pt idx="35">
                  <c:v>0.11185699999999985</c:v>
                </c:pt>
                <c:pt idx="36">
                  <c:v>0</c:v>
                </c:pt>
                <c:pt idx="37">
                  <c:v>0.13003899999999999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0.118343</c:v>
                </c:pt>
                <c:pt idx="42">
                  <c:v>0.287632</c:v>
                </c:pt>
                <c:pt idx="43">
                  <c:v>0</c:v>
                </c:pt>
                <c:pt idx="44">
                  <c:v>0.11098799999999964</c:v>
                </c:pt>
                <c:pt idx="45">
                  <c:v>0</c:v>
                </c:pt>
                <c:pt idx="46">
                  <c:v>0.449438</c:v>
                </c:pt>
                <c:pt idx="47">
                  <c:v>0.56980100000000189</c:v>
                </c:pt>
                <c:pt idx="48">
                  <c:v>0</c:v>
                </c:pt>
                <c:pt idx="49">
                  <c:v>15.566600000000006</c:v>
                </c:pt>
                <c:pt idx="50">
                  <c:v>1.2249399999999964</c:v>
                </c:pt>
                <c:pt idx="51">
                  <c:v>0.20768400000000001</c:v>
                </c:pt>
                <c:pt idx="52">
                  <c:v>0.85158199999999951</c:v>
                </c:pt>
                <c:pt idx="53">
                  <c:v>0.27700800000000031</c:v>
                </c:pt>
                <c:pt idx="54">
                  <c:v>0.72254300000000005</c:v>
                </c:pt>
                <c:pt idx="55">
                  <c:v>0.55944099999999997</c:v>
                </c:pt>
                <c:pt idx="56">
                  <c:v>1.6129</c:v>
                </c:pt>
                <c:pt idx="57">
                  <c:v>3.61991</c:v>
                </c:pt>
                <c:pt idx="58">
                  <c:v>3.3163299999999967</c:v>
                </c:pt>
                <c:pt idx="59">
                  <c:v>0.51921099999999809</c:v>
                </c:pt>
                <c:pt idx="60">
                  <c:v>0</c:v>
                </c:pt>
                <c:pt idx="61">
                  <c:v>4.2488599999999996</c:v>
                </c:pt>
                <c:pt idx="62">
                  <c:v>3.1289099999999999</c:v>
                </c:pt>
                <c:pt idx="63">
                  <c:v>0</c:v>
                </c:pt>
              </c:numCache>
            </c:numRef>
          </c:val>
        </c:ser>
        <c:ser>
          <c:idx val="49"/>
          <c:order val="49"/>
          <c:tx>
            <c:strRef>
              <c:f>omnetpp!$A$51</c:f>
              <c:strCache>
                <c:ptCount val="1"/>
                <c:pt idx="0">
                  <c:v>Line 49</c:v>
                </c:pt>
              </c:strCache>
            </c:strRef>
          </c:tx>
          <c:cat>
            <c:strRef>
              <c:f>omnetpp!$B$1:$BM$1</c:f>
              <c:strCache>
                <c:ptCount val="64"/>
                <c:pt idx="0">
                  <c:v>Line 0</c:v>
                </c:pt>
                <c:pt idx="1">
                  <c:v>Line 1</c:v>
                </c:pt>
                <c:pt idx="2">
                  <c:v>Line 2</c:v>
                </c:pt>
                <c:pt idx="3">
                  <c:v>Line 3</c:v>
                </c:pt>
                <c:pt idx="4">
                  <c:v>Line 4</c:v>
                </c:pt>
                <c:pt idx="5">
                  <c:v>Line 5</c:v>
                </c:pt>
                <c:pt idx="6">
                  <c:v>Line 6</c:v>
                </c:pt>
                <c:pt idx="7">
                  <c:v>Line 7</c:v>
                </c:pt>
                <c:pt idx="8">
                  <c:v>Line 8</c:v>
                </c:pt>
                <c:pt idx="9">
                  <c:v>Line 9</c:v>
                </c:pt>
                <c:pt idx="10">
                  <c:v>Line 10</c:v>
                </c:pt>
                <c:pt idx="11">
                  <c:v>Line 11</c:v>
                </c:pt>
                <c:pt idx="12">
                  <c:v>Line 12</c:v>
                </c:pt>
                <c:pt idx="13">
                  <c:v>Line 13</c:v>
                </c:pt>
                <c:pt idx="14">
                  <c:v>Line 14</c:v>
                </c:pt>
                <c:pt idx="15">
                  <c:v>Line 15</c:v>
                </c:pt>
                <c:pt idx="16">
                  <c:v>Line 16</c:v>
                </c:pt>
                <c:pt idx="17">
                  <c:v>Line 17</c:v>
                </c:pt>
                <c:pt idx="18">
                  <c:v>Line 18</c:v>
                </c:pt>
                <c:pt idx="19">
                  <c:v>Line 19</c:v>
                </c:pt>
                <c:pt idx="20">
                  <c:v>Line 20</c:v>
                </c:pt>
                <c:pt idx="21">
                  <c:v>Line 21</c:v>
                </c:pt>
                <c:pt idx="22">
                  <c:v>Line 22</c:v>
                </c:pt>
                <c:pt idx="23">
                  <c:v>Line 23</c:v>
                </c:pt>
                <c:pt idx="24">
                  <c:v>Line 24</c:v>
                </c:pt>
                <c:pt idx="25">
                  <c:v>Line 25</c:v>
                </c:pt>
                <c:pt idx="26">
                  <c:v>Line 26</c:v>
                </c:pt>
                <c:pt idx="27">
                  <c:v>Line 27</c:v>
                </c:pt>
                <c:pt idx="28">
                  <c:v>Line 28</c:v>
                </c:pt>
                <c:pt idx="29">
                  <c:v>Line 29</c:v>
                </c:pt>
                <c:pt idx="30">
                  <c:v>Line 30</c:v>
                </c:pt>
                <c:pt idx="31">
                  <c:v>Line 31</c:v>
                </c:pt>
                <c:pt idx="32">
                  <c:v>Line 32</c:v>
                </c:pt>
                <c:pt idx="33">
                  <c:v>Line 33</c:v>
                </c:pt>
                <c:pt idx="34">
                  <c:v>Line 34</c:v>
                </c:pt>
                <c:pt idx="35">
                  <c:v>Line 35</c:v>
                </c:pt>
                <c:pt idx="36">
                  <c:v>Line 36</c:v>
                </c:pt>
                <c:pt idx="37">
                  <c:v>Line 37</c:v>
                </c:pt>
                <c:pt idx="38">
                  <c:v>Line 38</c:v>
                </c:pt>
                <c:pt idx="39">
                  <c:v>Line 39</c:v>
                </c:pt>
                <c:pt idx="40">
                  <c:v>Line 40</c:v>
                </c:pt>
                <c:pt idx="41">
                  <c:v>Line 41</c:v>
                </c:pt>
                <c:pt idx="42">
                  <c:v>Line 42</c:v>
                </c:pt>
                <c:pt idx="43">
                  <c:v>Line 43</c:v>
                </c:pt>
                <c:pt idx="44">
                  <c:v>Line 44</c:v>
                </c:pt>
                <c:pt idx="45">
                  <c:v>Line 45</c:v>
                </c:pt>
                <c:pt idx="46">
                  <c:v>Line 46</c:v>
                </c:pt>
                <c:pt idx="47">
                  <c:v>Line 47</c:v>
                </c:pt>
                <c:pt idx="48">
                  <c:v>Line 48</c:v>
                </c:pt>
                <c:pt idx="49">
                  <c:v>Line 49</c:v>
                </c:pt>
                <c:pt idx="50">
                  <c:v>Line 50</c:v>
                </c:pt>
                <c:pt idx="51">
                  <c:v>Line 51</c:v>
                </c:pt>
                <c:pt idx="52">
                  <c:v>Line 52</c:v>
                </c:pt>
                <c:pt idx="53">
                  <c:v>Line 53</c:v>
                </c:pt>
                <c:pt idx="54">
                  <c:v>Line 54</c:v>
                </c:pt>
                <c:pt idx="55">
                  <c:v>Line 55</c:v>
                </c:pt>
                <c:pt idx="56">
                  <c:v>Line 56</c:v>
                </c:pt>
                <c:pt idx="57">
                  <c:v>Line 57</c:v>
                </c:pt>
                <c:pt idx="58">
                  <c:v>Line 58</c:v>
                </c:pt>
                <c:pt idx="59">
                  <c:v>Line 59</c:v>
                </c:pt>
                <c:pt idx="60">
                  <c:v>Line 60</c:v>
                </c:pt>
                <c:pt idx="61">
                  <c:v>Line 61</c:v>
                </c:pt>
                <c:pt idx="62">
                  <c:v>Line 62</c:v>
                </c:pt>
                <c:pt idx="63">
                  <c:v>Line 63</c:v>
                </c:pt>
              </c:strCache>
            </c:strRef>
          </c:cat>
          <c:val>
            <c:numRef>
              <c:f>omnetpp!$B$51:$BM$51</c:f>
              <c:numCache>
                <c:formatCode>General</c:formatCode>
                <c:ptCount val="64"/>
                <c:pt idx="0">
                  <c:v>0.12077300000000024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0.17746200000000051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0.2506270000000001</c:v>
                </c:pt>
                <c:pt idx="24">
                  <c:v>0</c:v>
                </c:pt>
                <c:pt idx="25">
                  <c:v>0</c:v>
                </c:pt>
                <c:pt idx="26">
                  <c:v>8.5763300000000028E-2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0.21929800000000069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0.14184400000000041</c:v>
                </c:pt>
                <c:pt idx="44">
                  <c:v>0.11098799999999964</c:v>
                </c:pt>
                <c:pt idx="45">
                  <c:v>0.10649599999999999</c:v>
                </c:pt>
                <c:pt idx="46">
                  <c:v>0</c:v>
                </c:pt>
                <c:pt idx="47">
                  <c:v>0.28490000000000032</c:v>
                </c:pt>
                <c:pt idx="48">
                  <c:v>1.8495699999999966</c:v>
                </c:pt>
                <c:pt idx="49">
                  <c:v>0</c:v>
                </c:pt>
                <c:pt idx="50">
                  <c:v>13.2517</c:v>
                </c:pt>
                <c:pt idx="51">
                  <c:v>0.41536900000000032</c:v>
                </c:pt>
                <c:pt idx="52">
                  <c:v>0.24330900000000041</c:v>
                </c:pt>
                <c:pt idx="53">
                  <c:v>0</c:v>
                </c:pt>
                <c:pt idx="54">
                  <c:v>0.57803499999999997</c:v>
                </c:pt>
                <c:pt idx="55">
                  <c:v>0.55944099999999997</c:v>
                </c:pt>
                <c:pt idx="56">
                  <c:v>1.17302</c:v>
                </c:pt>
                <c:pt idx="57">
                  <c:v>2.8280499999999935</c:v>
                </c:pt>
                <c:pt idx="58">
                  <c:v>4.5918400000000004</c:v>
                </c:pt>
                <c:pt idx="59">
                  <c:v>3.1152599999999935</c:v>
                </c:pt>
                <c:pt idx="60">
                  <c:v>0.30487800000000143</c:v>
                </c:pt>
                <c:pt idx="61">
                  <c:v>0.45523499999999995</c:v>
                </c:pt>
                <c:pt idx="62">
                  <c:v>4.1301600000000001</c:v>
                </c:pt>
                <c:pt idx="63">
                  <c:v>3.5110499999999916</c:v>
                </c:pt>
              </c:numCache>
            </c:numRef>
          </c:val>
        </c:ser>
        <c:ser>
          <c:idx val="50"/>
          <c:order val="50"/>
          <c:tx>
            <c:strRef>
              <c:f>omnetpp!$A$52</c:f>
              <c:strCache>
                <c:ptCount val="1"/>
                <c:pt idx="0">
                  <c:v>Line 50</c:v>
                </c:pt>
              </c:strCache>
            </c:strRef>
          </c:tx>
          <c:cat>
            <c:strRef>
              <c:f>omnetpp!$B$1:$BM$1</c:f>
              <c:strCache>
                <c:ptCount val="64"/>
                <c:pt idx="0">
                  <c:v>Line 0</c:v>
                </c:pt>
                <c:pt idx="1">
                  <c:v>Line 1</c:v>
                </c:pt>
                <c:pt idx="2">
                  <c:v>Line 2</c:v>
                </c:pt>
                <c:pt idx="3">
                  <c:v>Line 3</c:v>
                </c:pt>
                <c:pt idx="4">
                  <c:v>Line 4</c:v>
                </c:pt>
                <c:pt idx="5">
                  <c:v>Line 5</c:v>
                </c:pt>
                <c:pt idx="6">
                  <c:v>Line 6</c:v>
                </c:pt>
                <c:pt idx="7">
                  <c:v>Line 7</c:v>
                </c:pt>
                <c:pt idx="8">
                  <c:v>Line 8</c:v>
                </c:pt>
                <c:pt idx="9">
                  <c:v>Line 9</c:v>
                </c:pt>
                <c:pt idx="10">
                  <c:v>Line 10</c:v>
                </c:pt>
                <c:pt idx="11">
                  <c:v>Line 11</c:v>
                </c:pt>
                <c:pt idx="12">
                  <c:v>Line 12</c:v>
                </c:pt>
                <c:pt idx="13">
                  <c:v>Line 13</c:v>
                </c:pt>
                <c:pt idx="14">
                  <c:v>Line 14</c:v>
                </c:pt>
                <c:pt idx="15">
                  <c:v>Line 15</c:v>
                </c:pt>
                <c:pt idx="16">
                  <c:v>Line 16</c:v>
                </c:pt>
                <c:pt idx="17">
                  <c:v>Line 17</c:v>
                </c:pt>
                <c:pt idx="18">
                  <c:v>Line 18</c:v>
                </c:pt>
                <c:pt idx="19">
                  <c:v>Line 19</c:v>
                </c:pt>
                <c:pt idx="20">
                  <c:v>Line 20</c:v>
                </c:pt>
                <c:pt idx="21">
                  <c:v>Line 21</c:v>
                </c:pt>
                <c:pt idx="22">
                  <c:v>Line 22</c:v>
                </c:pt>
                <c:pt idx="23">
                  <c:v>Line 23</c:v>
                </c:pt>
                <c:pt idx="24">
                  <c:v>Line 24</c:v>
                </c:pt>
                <c:pt idx="25">
                  <c:v>Line 25</c:v>
                </c:pt>
                <c:pt idx="26">
                  <c:v>Line 26</c:v>
                </c:pt>
                <c:pt idx="27">
                  <c:v>Line 27</c:v>
                </c:pt>
                <c:pt idx="28">
                  <c:v>Line 28</c:v>
                </c:pt>
                <c:pt idx="29">
                  <c:v>Line 29</c:v>
                </c:pt>
                <c:pt idx="30">
                  <c:v>Line 30</c:v>
                </c:pt>
                <c:pt idx="31">
                  <c:v>Line 31</c:v>
                </c:pt>
                <c:pt idx="32">
                  <c:v>Line 32</c:v>
                </c:pt>
                <c:pt idx="33">
                  <c:v>Line 33</c:v>
                </c:pt>
                <c:pt idx="34">
                  <c:v>Line 34</c:v>
                </c:pt>
                <c:pt idx="35">
                  <c:v>Line 35</c:v>
                </c:pt>
                <c:pt idx="36">
                  <c:v>Line 36</c:v>
                </c:pt>
                <c:pt idx="37">
                  <c:v>Line 37</c:v>
                </c:pt>
                <c:pt idx="38">
                  <c:v>Line 38</c:v>
                </c:pt>
                <c:pt idx="39">
                  <c:v>Line 39</c:v>
                </c:pt>
                <c:pt idx="40">
                  <c:v>Line 40</c:v>
                </c:pt>
                <c:pt idx="41">
                  <c:v>Line 41</c:v>
                </c:pt>
                <c:pt idx="42">
                  <c:v>Line 42</c:v>
                </c:pt>
                <c:pt idx="43">
                  <c:v>Line 43</c:v>
                </c:pt>
                <c:pt idx="44">
                  <c:v>Line 44</c:v>
                </c:pt>
                <c:pt idx="45">
                  <c:v>Line 45</c:v>
                </c:pt>
                <c:pt idx="46">
                  <c:v>Line 46</c:v>
                </c:pt>
                <c:pt idx="47">
                  <c:v>Line 47</c:v>
                </c:pt>
                <c:pt idx="48">
                  <c:v>Line 48</c:v>
                </c:pt>
                <c:pt idx="49">
                  <c:v>Line 49</c:v>
                </c:pt>
                <c:pt idx="50">
                  <c:v>Line 50</c:v>
                </c:pt>
                <c:pt idx="51">
                  <c:v>Line 51</c:v>
                </c:pt>
                <c:pt idx="52">
                  <c:v>Line 52</c:v>
                </c:pt>
                <c:pt idx="53">
                  <c:v>Line 53</c:v>
                </c:pt>
                <c:pt idx="54">
                  <c:v>Line 54</c:v>
                </c:pt>
                <c:pt idx="55">
                  <c:v>Line 55</c:v>
                </c:pt>
                <c:pt idx="56">
                  <c:v>Line 56</c:v>
                </c:pt>
                <c:pt idx="57">
                  <c:v>Line 57</c:v>
                </c:pt>
                <c:pt idx="58">
                  <c:v>Line 58</c:v>
                </c:pt>
                <c:pt idx="59">
                  <c:v>Line 59</c:v>
                </c:pt>
                <c:pt idx="60">
                  <c:v>Line 60</c:v>
                </c:pt>
                <c:pt idx="61">
                  <c:v>Line 61</c:v>
                </c:pt>
                <c:pt idx="62">
                  <c:v>Line 62</c:v>
                </c:pt>
                <c:pt idx="63">
                  <c:v>Line 63</c:v>
                </c:pt>
              </c:strCache>
            </c:strRef>
          </c:cat>
          <c:val>
            <c:numRef>
              <c:f>omnetpp!$B$52:$BM$52</c:f>
              <c:numCache>
                <c:formatCode>General</c:formatCode>
                <c:ptCount val="6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0.13071900000000045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0.10101</c:v>
                </c:pt>
                <c:pt idx="13">
                  <c:v>0</c:v>
                </c:pt>
                <c:pt idx="14">
                  <c:v>0.11947400000000002</c:v>
                </c:pt>
                <c:pt idx="15">
                  <c:v>0</c:v>
                </c:pt>
                <c:pt idx="16">
                  <c:v>0.17528500000000041</c:v>
                </c:pt>
                <c:pt idx="17">
                  <c:v>0</c:v>
                </c:pt>
                <c:pt idx="18">
                  <c:v>0.134771</c:v>
                </c:pt>
                <c:pt idx="19">
                  <c:v>0</c:v>
                </c:pt>
                <c:pt idx="20">
                  <c:v>0.11325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0.13888900000000001</c:v>
                </c:pt>
                <c:pt idx="28">
                  <c:v>0.253807</c:v>
                </c:pt>
                <c:pt idx="29">
                  <c:v>0</c:v>
                </c:pt>
                <c:pt idx="30">
                  <c:v>0</c:v>
                </c:pt>
                <c:pt idx="31">
                  <c:v>0.10764300000000021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0.33557000000000126</c:v>
                </c:pt>
                <c:pt idx="36">
                  <c:v>0</c:v>
                </c:pt>
                <c:pt idx="37">
                  <c:v>0.52015599999999951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0.118343</c:v>
                </c:pt>
                <c:pt idx="42">
                  <c:v>0</c:v>
                </c:pt>
                <c:pt idx="43">
                  <c:v>0.14184400000000041</c:v>
                </c:pt>
                <c:pt idx="44">
                  <c:v>0</c:v>
                </c:pt>
                <c:pt idx="45">
                  <c:v>0</c:v>
                </c:pt>
                <c:pt idx="46">
                  <c:v>0.11236</c:v>
                </c:pt>
                <c:pt idx="47">
                  <c:v>0</c:v>
                </c:pt>
                <c:pt idx="48">
                  <c:v>0.24660899999999999</c:v>
                </c:pt>
                <c:pt idx="49">
                  <c:v>0.37359900000000001</c:v>
                </c:pt>
                <c:pt idx="50">
                  <c:v>0</c:v>
                </c:pt>
                <c:pt idx="51">
                  <c:v>12.772600000000002</c:v>
                </c:pt>
                <c:pt idx="52">
                  <c:v>0.85158199999999951</c:v>
                </c:pt>
                <c:pt idx="53">
                  <c:v>0.36934400000000095</c:v>
                </c:pt>
                <c:pt idx="54">
                  <c:v>0.28901700000000002</c:v>
                </c:pt>
                <c:pt idx="55">
                  <c:v>0.41958000000000095</c:v>
                </c:pt>
                <c:pt idx="56">
                  <c:v>0.14662800000000001</c:v>
                </c:pt>
                <c:pt idx="57">
                  <c:v>0.33936700000000136</c:v>
                </c:pt>
                <c:pt idx="58">
                  <c:v>0.89285700000000001</c:v>
                </c:pt>
                <c:pt idx="59">
                  <c:v>4.2575299999999965</c:v>
                </c:pt>
                <c:pt idx="60">
                  <c:v>3.9634100000000001</c:v>
                </c:pt>
                <c:pt idx="61">
                  <c:v>1.51745</c:v>
                </c:pt>
                <c:pt idx="62">
                  <c:v>0.75093900000000213</c:v>
                </c:pt>
                <c:pt idx="63">
                  <c:v>3.12094</c:v>
                </c:pt>
              </c:numCache>
            </c:numRef>
          </c:val>
        </c:ser>
        <c:ser>
          <c:idx val="51"/>
          <c:order val="51"/>
          <c:tx>
            <c:strRef>
              <c:f>omnetpp!$A$53</c:f>
              <c:strCache>
                <c:ptCount val="1"/>
                <c:pt idx="0">
                  <c:v>Line 51</c:v>
                </c:pt>
              </c:strCache>
            </c:strRef>
          </c:tx>
          <c:cat>
            <c:strRef>
              <c:f>omnetpp!$B$1:$BM$1</c:f>
              <c:strCache>
                <c:ptCount val="64"/>
                <c:pt idx="0">
                  <c:v>Line 0</c:v>
                </c:pt>
                <c:pt idx="1">
                  <c:v>Line 1</c:v>
                </c:pt>
                <c:pt idx="2">
                  <c:v>Line 2</c:v>
                </c:pt>
                <c:pt idx="3">
                  <c:v>Line 3</c:v>
                </c:pt>
                <c:pt idx="4">
                  <c:v>Line 4</c:v>
                </c:pt>
                <c:pt idx="5">
                  <c:v>Line 5</c:v>
                </c:pt>
                <c:pt idx="6">
                  <c:v>Line 6</c:v>
                </c:pt>
                <c:pt idx="7">
                  <c:v>Line 7</c:v>
                </c:pt>
                <c:pt idx="8">
                  <c:v>Line 8</c:v>
                </c:pt>
                <c:pt idx="9">
                  <c:v>Line 9</c:v>
                </c:pt>
                <c:pt idx="10">
                  <c:v>Line 10</c:v>
                </c:pt>
                <c:pt idx="11">
                  <c:v>Line 11</c:v>
                </c:pt>
                <c:pt idx="12">
                  <c:v>Line 12</c:v>
                </c:pt>
                <c:pt idx="13">
                  <c:v>Line 13</c:v>
                </c:pt>
                <c:pt idx="14">
                  <c:v>Line 14</c:v>
                </c:pt>
                <c:pt idx="15">
                  <c:v>Line 15</c:v>
                </c:pt>
                <c:pt idx="16">
                  <c:v>Line 16</c:v>
                </c:pt>
                <c:pt idx="17">
                  <c:v>Line 17</c:v>
                </c:pt>
                <c:pt idx="18">
                  <c:v>Line 18</c:v>
                </c:pt>
                <c:pt idx="19">
                  <c:v>Line 19</c:v>
                </c:pt>
                <c:pt idx="20">
                  <c:v>Line 20</c:v>
                </c:pt>
                <c:pt idx="21">
                  <c:v>Line 21</c:v>
                </c:pt>
                <c:pt idx="22">
                  <c:v>Line 22</c:v>
                </c:pt>
                <c:pt idx="23">
                  <c:v>Line 23</c:v>
                </c:pt>
                <c:pt idx="24">
                  <c:v>Line 24</c:v>
                </c:pt>
                <c:pt idx="25">
                  <c:v>Line 25</c:v>
                </c:pt>
                <c:pt idx="26">
                  <c:v>Line 26</c:v>
                </c:pt>
                <c:pt idx="27">
                  <c:v>Line 27</c:v>
                </c:pt>
                <c:pt idx="28">
                  <c:v>Line 28</c:v>
                </c:pt>
                <c:pt idx="29">
                  <c:v>Line 29</c:v>
                </c:pt>
                <c:pt idx="30">
                  <c:v>Line 30</c:v>
                </c:pt>
                <c:pt idx="31">
                  <c:v>Line 31</c:v>
                </c:pt>
                <c:pt idx="32">
                  <c:v>Line 32</c:v>
                </c:pt>
                <c:pt idx="33">
                  <c:v>Line 33</c:v>
                </c:pt>
                <c:pt idx="34">
                  <c:v>Line 34</c:v>
                </c:pt>
                <c:pt idx="35">
                  <c:v>Line 35</c:v>
                </c:pt>
                <c:pt idx="36">
                  <c:v>Line 36</c:v>
                </c:pt>
                <c:pt idx="37">
                  <c:v>Line 37</c:v>
                </c:pt>
                <c:pt idx="38">
                  <c:v>Line 38</c:v>
                </c:pt>
                <c:pt idx="39">
                  <c:v>Line 39</c:v>
                </c:pt>
                <c:pt idx="40">
                  <c:v>Line 40</c:v>
                </c:pt>
                <c:pt idx="41">
                  <c:v>Line 41</c:v>
                </c:pt>
                <c:pt idx="42">
                  <c:v>Line 42</c:v>
                </c:pt>
                <c:pt idx="43">
                  <c:v>Line 43</c:v>
                </c:pt>
                <c:pt idx="44">
                  <c:v>Line 44</c:v>
                </c:pt>
                <c:pt idx="45">
                  <c:v>Line 45</c:v>
                </c:pt>
                <c:pt idx="46">
                  <c:v>Line 46</c:v>
                </c:pt>
                <c:pt idx="47">
                  <c:v>Line 47</c:v>
                </c:pt>
                <c:pt idx="48">
                  <c:v>Line 48</c:v>
                </c:pt>
                <c:pt idx="49">
                  <c:v>Line 49</c:v>
                </c:pt>
                <c:pt idx="50">
                  <c:v>Line 50</c:v>
                </c:pt>
                <c:pt idx="51">
                  <c:v>Line 51</c:v>
                </c:pt>
                <c:pt idx="52">
                  <c:v>Line 52</c:v>
                </c:pt>
                <c:pt idx="53">
                  <c:v>Line 53</c:v>
                </c:pt>
                <c:pt idx="54">
                  <c:v>Line 54</c:v>
                </c:pt>
                <c:pt idx="55">
                  <c:v>Line 55</c:v>
                </c:pt>
                <c:pt idx="56">
                  <c:v>Line 56</c:v>
                </c:pt>
                <c:pt idx="57">
                  <c:v>Line 57</c:v>
                </c:pt>
                <c:pt idx="58">
                  <c:v>Line 58</c:v>
                </c:pt>
                <c:pt idx="59">
                  <c:v>Line 59</c:v>
                </c:pt>
                <c:pt idx="60">
                  <c:v>Line 60</c:v>
                </c:pt>
                <c:pt idx="61">
                  <c:v>Line 61</c:v>
                </c:pt>
                <c:pt idx="62">
                  <c:v>Line 62</c:v>
                </c:pt>
                <c:pt idx="63">
                  <c:v>Line 63</c:v>
                </c:pt>
              </c:strCache>
            </c:strRef>
          </c:cat>
          <c:val>
            <c:numRef>
              <c:f>omnetpp!$B$53:$BM$53</c:f>
              <c:numCache>
                <c:formatCode>General</c:formatCode>
                <c:ptCount val="6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0.112486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0.10940900000000002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8.8731100000000063E-2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0.12531300000000001</c:v>
                </c:pt>
                <c:pt idx="24">
                  <c:v>0.14727499999999999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0.12903200000000001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0.116009</c:v>
                </c:pt>
                <c:pt idx="40">
                  <c:v>0</c:v>
                </c:pt>
                <c:pt idx="41">
                  <c:v>0</c:v>
                </c:pt>
                <c:pt idx="42">
                  <c:v>9.5877300000000068E-2</c:v>
                </c:pt>
                <c:pt idx="43">
                  <c:v>0.14184400000000041</c:v>
                </c:pt>
                <c:pt idx="44">
                  <c:v>0.33296300000000095</c:v>
                </c:pt>
                <c:pt idx="45">
                  <c:v>0</c:v>
                </c:pt>
                <c:pt idx="46">
                  <c:v>0.11236</c:v>
                </c:pt>
                <c:pt idx="47">
                  <c:v>0.14245000000000024</c:v>
                </c:pt>
                <c:pt idx="48">
                  <c:v>0</c:v>
                </c:pt>
                <c:pt idx="49">
                  <c:v>0</c:v>
                </c:pt>
                <c:pt idx="50">
                  <c:v>1.7817399999999961</c:v>
                </c:pt>
                <c:pt idx="51">
                  <c:v>0</c:v>
                </c:pt>
                <c:pt idx="52">
                  <c:v>13.382000000000026</c:v>
                </c:pt>
                <c:pt idx="53">
                  <c:v>1.0156999999999954</c:v>
                </c:pt>
                <c:pt idx="54">
                  <c:v>0.86705200000000004</c:v>
                </c:pt>
                <c:pt idx="55">
                  <c:v>0</c:v>
                </c:pt>
                <c:pt idx="56">
                  <c:v>1.0263899999999999</c:v>
                </c:pt>
                <c:pt idx="57">
                  <c:v>0.22624400000000044</c:v>
                </c:pt>
                <c:pt idx="58">
                  <c:v>0.89285700000000001</c:v>
                </c:pt>
                <c:pt idx="59">
                  <c:v>0.31152600000000114</c:v>
                </c:pt>
                <c:pt idx="60">
                  <c:v>5.9451200000000002</c:v>
                </c:pt>
                <c:pt idx="61">
                  <c:v>3.64188</c:v>
                </c:pt>
                <c:pt idx="62">
                  <c:v>0.25031300000000001</c:v>
                </c:pt>
                <c:pt idx="63">
                  <c:v>0.13003899999999999</c:v>
                </c:pt>
              </c:numCache>
            </c:numRef>
          </c:val>
        </c:ser>
        <c:ser>
          <c:idx val="52"/>
          <c:order val="52"/>
          <c:tx>
            <c:strRef>
              <c:f>omnetpp!$A$54</c:f>
              <c:strCache>
                <c:ptCount val="1"/>
                <c:pt idx="0">
                  <c:v>Line 52</c:v>
                </c:pt>
              </c:strCache>
            </c:strRef>
          </c:tx>
          <c:cat>
            <c:strRef>
              <c:f>omnetpp!$B$1:$BM$1</c:f>
              <c:strCache>
                <c:ptCount val="64"/>
                <c:pt idx="0">
                  <c:v>Line 0</c:v>
                </c:pt>
                <c:pt idx="1">
                  <c:v>Line 1</c:v>
                </c:pt>
                <c:pt idx="2">
                  <c:v>Line 2</c:v>
                </c:pt>
                <c:pt idx="3">
                  <c:v>Line 3</c:v>
                </c:pt>
                <c:pt idx="4">
                  <c:v>Line 4</c:v>
                </c:pt>
                <c:pt idx="5">
                  <c:v>Line 5</c:v>
                </c:pt>
                <c:pt idx="6">
                  <c:v>Line 6</c:v>
                </c:pt>
                <c:pt idx="7">
                  <c:v>Line 7</c:v>
                </c:pt>
                <c:pt idx="8">
                  <c:v>Line 8</c:v>
                </c:pt>
                <c:pt idx="9">
                  <c:v>Line 9</c:v>
                </c:pt>
                <c:pt idx="10">
                  <c:v>Line 10</c:v>
                </c:pt>
                <c:pt idx="11">
                  <c:v>Line 11</c:v>
                </c:pt>
                <c:pt idx="12">
                  <c:v>Line 12</c:v>
                </c:pt>
                <c:pt idx="13">
                  <c:v>Line 13</c:v>
                </c:pt>
                <c:pt idx="14">
                  <c:v>Line 14</c:v>
                </c:pt>
                <c:pt idx="15">
                  <c:v>Line 15</c:v>
                </c:pt>
                <c:pt idx="16">
                  <c:v>Line 16</c:v>
                </c:pt>
                <c:pt idx="17">
                  <c:v>Line 17</c:v>
                </c:pt>
                <c:pt idx="18">
                  <c:v>Line 18</c:v>
                </c:pt>
                <c:pt idx="19">
                  <c:v>Line 19</c:v>
                </c:pt>
                <c:pt idx="20">
                  <c:v>Line 20</c:v>
                </c:pt>
                <c:pt idx="21">
                  <c:v>Line 21</c:v>
                </c:pt>
                <c:pt idx="22">
                  <c:v>Line 22</c:v>
                </c:pt>
                <c:pt idx="23">
                  <c:v>Line 23</c:v>
                </c:pt>
                <c:pt idx="24">
                  <c:v>Line 24</c:v>
                </c:pt>
                <c:pt idx="25">
                  <c:v>Line 25</c:v>
                </c:pt>
                <c:pt idx="26">
                  <c:v>Line 26</c:v>
                </c:pt>
                <c:pt idx="27">
                  <c:v>Line 27</c:v>
                </c:pt>
                <c:pt idx="28">
                  <c:v>Line 28</c:v>
                </c:pt>
                <c:pt idx="29">
                  <c:v>Line 29</c:v>
                </c:pt>
                <c:pt idx="30">
                  <c:v>Line 30</c:v>
                </c:pt>
                <c:pt idx="31">
                  <c:v>Line 31</c:v>
                </c:pt>
                <c:pt idx="32">
                  <c:v>Line 32</c:v>
                </c:pt>
                <c:pt idx="33">
                  <c:v>Line 33</c:v>
                </c:pt>
                <c:pt idx="34">
                  <c:v>Line 34</c:v>
                </c:pt>
                <c:pt idx="35">
                  <c:v>Line 35</c:v>
                </c:pt>
                <c:pt idx="36">
                  <c:v>Line 36</c:v>
                </c:pt>
                <c:pt idx="37">
                  <c:v>Line 37</c:v>
                </c:pt>
                <c:pt idx="38">
                  <c:v>Line 38</c:v>
                </c:pt>
                <c:pt idx="39">
                  <c:v>Line 39</c:v>
                </c:pt>
                <c:pt idx="40">
                  <c:v>Line 40</c:v>
                </c:pt>
                <c:pt idx="41">
                  <c:v>Line 41</c:v>
                </c:pt>
                <c:pt idx="42">
                  <c:v>Line 42</c:v>
                </c:pt>
                <c:pt idx="43">
                  <c:v>Line 43</c:v>
                </c:pt>
                <c:pt idx="44">
                  <c:v>Line 44</c:v>
                </c:pt>
                <c:pt idx="45">
                  <c:v>Line 45</c:v>
                </c:pt>
                <c:pt idx="46">
                  <c:v>Line 46</c:v>
                </c:pt>
                <c:pt idx="47">
                  <c:v>Line 47</c:v>
                </c:pt>
                <c:pt idx="48">
                  <c:v>Line 48</c:v>
                </c:pt>
                <c:pt idx="49">
                  <c:v>Line 49</c:v>
                </c:pt>
                <c:pt idx="50">
                  <c:v>Line 50</c:v>
                </c:pt>
                <c:pt idx="51">
                  <c:v>Line 51</c:v>
                </c:pt>
                <c:pt idx="52">
                  <c:v>Line 52</c:v>
                </c:pt>
                <c:pt idx="53">
                  <c:v>Line 53</c:v>
                </c:pt>
                <c:pt idx="54">
                  <c:v>Line 54</c:v>
                </c:pt>
                <c:pt idx="55">
                  <c:v>Line 55</c:v>
                </c:pt>
                <c:pt idx="56">
                  <c:v>Line 56</c:v>
                </c:pt>
                <c:pt idx="57">
                  <c:v>Line 57</c:v>
                </c:pt>
                <c:pt idx="58">
                  <c:v>Line 58</c:v>
                </c:pt>
                <c:pt idx="59">
                  <c:v>Line 59</c:v>
                </c:pt>
                <c:pt idx="60">
                  <c:v>Line 60</c:v>
                </c:pt>
                <c:pt idx="61">
                  <c:v>Line 61</c:v>
                </c:pt>
                <c:pt idx="62">
                  <c:v>Line 62</c:v>
                </c:pt>
                <c:pt idx="63">
                  <c:v>Line 63</c:v>
                </c:pt>
              </c:strCache>
            </c:strRef>
          </c:cat>
          <c:val>
            <c:numRef>
              <c:f>omnetpp!$B$54:$BM$54</c:f>
              <c:numCache>
                <c:formatCode>General</c:formatCode>
                <c:ptCount val="6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0.17636700000000041</c:v>
                </c:pt>
                <c:pt idx="4">
                  <c:v>0.112486</c:v>
                </c:pt>
                <c:pt idx="5">
                  <c:v>0.106838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0.15313900000000041</c:v>
                </c:pt>
                <c:pt idx="11">
                  <c:v>0</c:v>
                </c:pt>
                <c:pt idx="12">
                  <c:v>0.10101</c:v>
                </c:pt>
                <c:pt idx="13">
                  <c:v>0.10940900000000002</c:v>
                </c:pt>
                <c:pt idx="14">
                  <c:v>0.11947400000000002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0.12886600000000001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0.13888900000000001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0.13245000000000001</c:v>
                </c:pt>
                <c:pt idx="33">
                  <c:v>0</c:v>
                </c:pt>
                <c:pt idx="34">
                  <c:v>0.12903200000000001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0.12180299999999998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0.11236</c:v>
                </c:pt>
                <c:pt idx="47">
                  <c:v>0.14245000000000024</c:v>
                </c:pt>
                <c:pt idx="48">
                  <c:v>0.12330500000000012</c:v>
                </c:pt>
                <c:pt idx="49">
                  <c:v>0</c:v>
                </c:pt>
                <c:pt idx="50">
                  <c:v>0.22271700000000041</c:v>
                </c:pt>
                <c:pt idx="51">
                  <c:v>0.72689500000000262</c:v>
                </c:pt>
                <c:pt idx="52">
                  <c:v>0</c:v>
                </c:pt>
                <c:pt idx="53">
                  <c:v>12.1884</c:v>
                </c:pt>
                <c:pt idx="54">
                  <c:v>0.57803499999999997</c:v>
                </c:pt>
                <c:pt idx="55">
                  <c:v>0.55944099999999997</c:v>
                </c:pt>
                <c:pt idx="56">
                  <c:v>0.2932550000000001</c:v>
                </c:pt>
                <c:pt idx="57">
                  <c:v>0.67873300000000214</c:v>
                </c:pt>
                <c:pt idx="58">
                  <c:v>0.76530600000000004</c:v>
                </c:pt>
                <c:pt idx="59">
                  <c:v>0.31152600000000114</c:v>
                </c:pt>
                <c:pt idx="60">
                  <c:v>1.5243899999999999</c:v>
                </c:pt>
                <c:pt idx="61">
                  <c:v>4.8558399999999864</c:v>
                </c:pt>
                <c:pt idx="62">
                  <c:v>4.1301600000000001</c:v>
                </c:pt>
                <c:pt idx="63">
                  <c:v>0.52015599999999951</c:v>
                </c:pt>
              </c:numCache>
            </c:numRef>
          </c:val>
        </c:ser>
        <c:ser>
          <c:idx val="53"/>
          <c:order val="53"/>
          <c:tx>
            <c:strRef>
              <c:f>omnetpp!$A$55</c:f>
              <c:strCache>
                <c:ptCount val="1"/>
                <c:pt idx="0">
                  <c:v>Line 53</c:v>
                </c:pt>
              </c:strCache>
            </c:strRef>
          </c:tx>
          <c:cat>
            <c:strRef>
              <c:f>omnetpp!$B$1:$BM$1</c:f>
              <c:strCache>
                <c:ptCount val="64"/>
                <c:pt idx="0">
                  <c:v>Line 0</c:v>
                </c:pt>
                <c:pt idx="1">
                  <c:v>Line 1</c:v>
                </c:pt>
                <c:pt idx="2">
                  <c:v>Line 2</c:v>
                </c:pt>
                <c:pt idx="3">
                  <c:v>Line 3</c:v>
                </c:pt>
                <c:pt idx="4">
                  <c:v>Line 4</c:v>
                </c:pt>
                <c:pt idx="5">
                  <c:v>Line 5</c:v>
                </c:pt>
                <c:pt idx="6">
                  <c:v>Line 6</c:v>
                </c:pt>
                <c:pt idx="7">
                  <c:v>Line 7</c:v>
                </c:pt>
                <c:pt idx="8">
                  <c:v>Line 8</c:v>
                </c:pt>
                <c:pt idx="9">
                  <c:v>Line 9</c:v>
                </c:pt>
                <c:pt idx="10">
                  <c:v>Line 10</c:v>
                </c:pt>
                <c:pt idx="11">
                  <c:v>Line 11</c:v>
                </c:pt>
                <c:pt idx="12">
                  <c:v>Line 12</c:v>
                </c:pt>
                <c:pt idx="13">
                  <c:v>Line 13</c:v>
                </c:pt>
                <c:pt idx="14">
                  <c:v>Line 14</c:v>
                </c:pt>
                <c:pt idx="15">
                  <c:v>Line 15</c:v>
                </c:pt>
                <c:pt idx="16">
                  <c:v>Line 16</c:v>
                </c:pt>
                <c:pt idx="17">
                  <c:v>Line 17</c:v>
                </c:pt>
                <c:pt idx="18">
                  <c:v>Line 18</c:v>
                </c:pt>
                <c:pt idx="19">
                  <c:v>Line 19</c:v>
                </c:pt>
                <c:pt idx="20">
                  <c:v>Line 20</c:v>
                </c:pt>
                <c:pt idx="21">
                  <c:v>Line 21</c:v>
                </c:pt>
                <c:pt idx="22">
                  <c:v>Line 22</c:v>
                </c:pt>
                <c:pt idx="23">
                  <c:v>Line 23</c:v>
                </c:pt>
                <c:pt idx="24">
                  <c:v>Line 24</c:v>
                </c:pt>
                <c:pt idx="25">
                  <c:v>Line 25</c:v>
                </c:pt>
                <c:pt idx="26">
                  <c:v>Line 26</c:v>
                </c:pt>
                <c:pt idx="27">
                  <c:v>Line 27</c:v>
                </c:pt>
                <c:pt idx="28">
                  <c:v>Line 28</c:v>
                </c:pt>
                <c:pt idx="29">
                  <c:v>Line 29</c:v>
                </c:pt>
                <c:pt idx="30">
                  <c:v>Line 30</c:v>
                </c:pt>
                <c:pt idx="31">
                  <c:v>Line 31</c:v>
                </c:pt>
                <c:pt idx="32">
                  <c:v>Line 32</c:v>
                </c:pt>
                <c:pt idx="33">
                  <c:v>Line 33</c:v>
                </c:pt>
                <c:pt idx="34">
                  <c:v>Line 34</c:v>
                </c:pt>
                <c:pt idx="35">
                  <c:v>Line 35</c:v>
                </c:pt>
                <c:pt idx="36">
                  <c:v>Line 36</c:v>
                </c:pt>
                <c:pt idx="37">
                  <c:v>Line 37</c:v>
                </c:pt>
                <c:pt idx="38">
                  <c:v>Line 38</c:v>
                </c:pt>
                <c:pt idx="39">
                  <c:v>Line 39</c:v>
                </c:pt>
                <c:pt idx="40">
                  <c:v>Line 40</c:v>
                </c:pt>
                <c:pt idx="41">
                  <c:v>Line 41</c:v>
                </c:pt>
                <c:pt idx="42">
                  <c:v>Line 42</c:v>
                </c:pt>
                <c:pt idx="43">
                  <c:v>Line 43</c:v>
                </c:pt>
                <c:pt idx="44">
                  <c:v>Line 44</c:v>
                </c:pt>
                <c:pt idx="45">
                  <c:v>Line 45</c:v>
                </c:pt>
                <c:pt idx="46">
                  <c:v>Line 46</c:v>
                </c:pt>
                <c:pt idx="47">
                  <c:v>Line 47</c:v>
                </c:pt>
                <c:pt idx="48">
                  <c:v>Line 48</c:v>
                </c:pt>
                <c:pt idx="49">
                  <c:v>Line 49</c:v>
                </c:pt>
                <c:pt idx="50">
                  <c:v>Line 50</c:v>
                </c:pt>
                <c:pt idx="51">
                  <c:v>Line 51</c:v>
                </c:pt>
                <c:pt idx="52">
                  <c:v>Line 52</c:v>
                </c:pt>
                <c:pt idx="53">
                  <c:v>Line 53</c:v>
                </c:pt>
                <c:pt idx="54">
                  <c:v>Line 54</c:v>
                </c:pt>
                <c:pt idx="55">
                  <c:v>Line 55</c:v>
                </c:pt>
                <c:pt idx="56">
                  <c:v>Line 56</c:v>
                </c:pt>
                <c:pt idx="57">
                  <c:v>Line 57</c:v>
                </c:pt>
                <c:pt idx="58">
                  <c:v>Line 58</c:v>
                </c:pt>
                <c:pt idx="59">
                  <c:v>Line 59</c:v>
                </c:pt>
                <c:pt idx="60">
                  <c:v>Line 60</c:v>
                </c:pt>
                <c:pt idx="61">
                  <c:v>Line 61</c:v>
                </c:pt>
                <c:pt idx="62">
                  <c:v>Line 62</c:v>
                </c:pt>
                <c:pt idx="63">
                  <c:v>Line 63</c:v>
                </c:pt>
              </c:strCache>
            </c:strRef>
          </c:cat>
          <c:val>
            <c:numRef>
              <c:f>omnetpp!$B$55:$BM$55</c:f>
              <c:numCache>
                <c:formatCode>General</c:formatCode>
                <c:ptCount val="64"/>
                <c:pt idx="0">
                  <c:v>0.12077300000000024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0.106838</c:v>
                </c:pt>
                <c:pt idx="6">
                  <c:v>0.133156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0.15313900000000041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0.134771</c:v>
                </c:pt>
                <c:pt idx="19">
                  <c:v>0</c:v>
                </c:pt>
                <c:pt idx="20">
                  <c:v>0.11325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0.10020000000000009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0.10989000000000021</c:v>
                </c:pt>
                <c:pt idx="30">
                  <c:v>0.10964900000000002</c:v>
                </c:pt>
                <c:pt idx="31">
                  <c:v>0.10764300000000021</c:v>
                </c:pt>
                <c:pt idx="32">
                  <c:v>0.13245000000000001</c:v>
                </c:pt>
                <c:pt idx="33">
                  <c:v>0</c:v>
                </c:pt>
                <c:pt idx="34">
                  <c:v>0.12903200000000001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0.12121200000000019</c:v>
                </c:pt>
                <c:pt idx="39">
                  <c:v>0.116009</c:v>
                </c:pt>
                <c:pt idx="40">
                  <c:v>0.12180299999999998</c:v>
                </c:pt>
                <c:pt idx="41">
                  <c:v>0.118343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0.14245000000000024</c:v>
                </c:pt>
                <c:pt idx="48">
                  <c:v>0</c:v>
                </c:pt>
                <c:pt idx="49">
                  <c:v>0.12453300000000023</c:v>
                </c:pt>
                <c:pt idx="50">
                  <c:v>0.11135899999999958</c:v>
                </c:pt>
                <c:pt idx="51">
                  <c:v>0.103842</c:v>
                </c:pt>
                <c:pt idx="52">
                  <c:v>1.9464699999999999</c:v>
                </c:pt>
                <c:pt idx="53">
                  <c:v>0</c:v>
                </c:pt>
                <c:pt idx="54">
                  <c:v>16.763000000000002</c:v>
                </c:pt>
                <c:pt idx="55">
                  <c:v>0.27972000000000002</c:v>
                </c:pt>
                <c:pt idx="56">
                  <c:v>1.0263899999999999</c:v>
                </c:pt>
                <c:pt idx="57">
                  <c:v>0.11312200000000019</c:v>
                </c:pt>
                <c:pt idx="58">
                  <c:v>0.51020399999999833</c:v>
                </c:pt>
                <c:pt idx="59">
                  <c:v>0.103842</c:v>
                </c:pt>
                <c:pt idx="60">
                  <c:v>0.45731700000000008</c:v>
                </c:pt>
                <c:pt idx="61">
                  <c:v>0.30349000000000032</c:v>
                </c:pt>
                <c:pt idx="62">
                  <c:v>4.1301600000000001</c:v>
                </c:pt>
                <c:pt idx="63">
                  <c:v>3.6410900000000002</c:v>
                </c:pt>
              </c:numCache>
            </c:numRef>
          </c:val>
        </c:ser>
        <c:ser>
          <c:idx val="54"/>
          <c:order val="54"/>
          <c:tx>
            <c:strRef>
              <c:f>omnetpp!$A$56</c:f>
              <c:strCache>
                <c:ptCount val="1"/>
                <c:pt idx="0">
                  <c:v>Line 54</c:v>
                </c:pt>
              </c:strCache>
            </c:strRef>
          </c:tx>
          <c:cat>
            <c:strRef>
              <c:f>omnetpp!$B$1:$BM$1</c:f>
              <c:strCache>
                <c:ptCount val="64"/>
                <c:pt idx="0">
                  <c:v>Line 0</c:v>
                </c:pt>
                <c:pt idx="1">
                  <c:v>Line 1</c:v>
                </c:pt>
                <c:pt idx="2">
                  <c:v>Line 2</c:v>
                </c:pt>
                <c:pt idx="3">
                  <c:v>Line 3</c:v>
                </c:pt>
                <c:pt idx="4">
                  <c:v>Line 4</c:v>
                </c:pt>
                <c:pt idx="5">
                  <c:v>Line 5</c:v>
                </c:pt>
                <c:pt idx="6">
                  <c:v>Line 6</c:v>
                </c:pt>
                <c:pt idx="7">
                  <c:v>Line 7</c:v>
                </c:pt>
                <c:pt idx="8">
                  <c:v>Line 8</c:v>
                </c:pt>
                <c:pt idx="9">
                  <c:v>Line 9</c:v>
                </c:pt>
                <c:pt idx="10">
                  <c:v>Line 10</c:v>
                </c:pt>
                <c:pt idx="11">
                  <c:v>Line 11</c:v>
                </c:pt>
                <c:pt idx="12">
                  <c:v>Line 12</c:v>
                </c:pt>
                <c:pt idx="13">
                  <c:v>Line 13</c:v>
                </c:pt>
                <c:pt idx="14">
                  <c:v>Line 14</c:v>
                </c:pt>
                <c:pt idx="15">
                  <c:v>Line 15</c:v>
                </c:pt>
                <c:pt idx="16">
                  <c:v>Line 16</c:v>
                </c:pt>
                <c:pt idx="17">
                  <c:v>Line 17</c:v>
                </c:pt>
                <c:pt idx="18">
                  <c:v>Line 18</c:v>
                </c:pt>
                <c:pt idx="19">
                  <c:v>Line 19</c:v>
                </c:pt>
                <c:pt idx="20">
                  <c:v>Line 20</c:v>
                </c:pt>
                <c:pt idx="21">
                  <c:v>Line 21</c:v>
                </c:pt>
                <c:pt idx="22">
                  <c:v>Line 22</c:v>
                </c:pt>
                <c:pt idx="23">
                  <c:v>Line 23</c:v>
                </c:pt>
                <c:pt idx="24">
                  <c:v>Line 24</c:v>
                </c:pt>
                <c:pt idx="25">
                  <c:v>Line 25</c:v>
                </c:pt>
                <c:pt idx="26">
                  <c:v>Line 26</c:v>
                </c:pt>
                <c:pt idx="27">
                  <c:v>Line 27</c:v>
                </c:pt>
                <c:pt idx="28">
                  <c:v>Line 28</c:v>
                </c:pt>
                <c:pt idx="29">
                  <c:v>Line 29</c:v>
                </c:pt>
                <c:pt idx="30">
                  <c:v>Line 30</c:v>
                </c:pt>
                <c:pt idx="31">
                  <c:v>Line 31</c:v>
                </c:pt>
                <c:pt idx="32">
                  <c:v>Line 32</c:v>
                </c:pt>
                <c:pt idx="33">
                  <c:v>Line 33</c:v>
                </c:pt>
                <c:pt idx="34">
                  <c:v>Line 34</c:v>
                </c:pt>
                <c:pt idx="35">
                  <c:v>Line 35</c:v>
                </c:pt>
                <c:pt idx="36">
                  <c:v>Line 36</c:v>
                </c:pt>
                <c:pt idx="37">
                  <c:v>Line 37</c:v>
                </c:pt>
                <c:pt idx="38">
                  <c:v>Line 38</c:v>
                </c:pt>
                <c:pt idx="39">
                  <c:v>Line 39</c:v>
                </c:pt>
                <c:pt idx="40">
                  <c:v>Line 40</c:v>
                </c:pt>
                <c:pt idx="41">
                  <c:v>Line 41</c:v>
                </c:pt>
                <c:pt idx="42">
                  <c:v>Line 42</c:v>
                </c:pt>
                <c:pt idx="43">
                  <c:v>Line 43</c:v>
                </c:pt>
                <c:pt idx="44">
                  <c:v>Line 44</c:v>
                </c:pt>
                <c:pt idx="45">
                  <c:v>Line 45</c:v>
                </c:pt>
                <c:pt idx="46">
                  <c:v>Line 46</c:v>
                </c:pt>
                <c:pt idx="47">
                  <c:v>Line 47</c:v>
                </c:pt>
                <c:pt idx="48">
                  <c:v>Line 48</c:v>
                </c:pt>
                <c:pt idx="49">
                  <c:v>Line 49</c:v>
                </c:pt>
                <c:pt idx="50">
                  <c:v>Line 50</c:v>
                </c:pt>
                <c:pt idx="51">
                  <c:v>Line 51</c:v>
                </c:pt>
                <c:pt idx="52">
                  <c:v>Line 52</c:v>
                </c:pt>
                <c:pt idx="53">
                  <c:v>Line 53</c:v>
                </c:pt>
                <c:pt idx="54">
                  <c:v>Line 54</c:v>
                </c:pt>
                <c:pt idx="55">
                  <c:v>Line 55</c:v>
                </c:pt>
                <c:pt idx="56">
                  <c:v>Line 56</c:v>
                </c:pt>
                <c:pt idx="57">
                  <c:v>Line 57</c:v>
                </c:pt>
                <c:pt idx="58">
                  <c:v>Line 58</c:v>
                </c:pt>
                <c:pt idx="59">
                  <c:v>Line 59</c:v>
                </c:pt>
                <c:pt idx="60">
                  <c:v>Line 60</c:v>
                </c:pt>
                <c:pt idx="61">
                  <c:v>Line 61</c:v>
                </c:pt>
                <c:pt idx="62">
                  <c:v>Line 62</c:v>
                </c:pt>
                <c:pt idx="63">
                  <c:v>Line 63</c:v>
                </c:pt>
              </c:strCache>
            </c:strRef>
          </c:cat>
          <c:val>
            <c:numRef>
              <c:f>omnetpp!$B$56:$BM$56</c:f>
              <c:numCache>
                <c:formatCode>General</c:formatCode>
                <c:ptCount val="6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8.8183400000000023E-2</c:v>
                </c:pt>
                <c:pt idx="4">
                  <c:v>0.112486</c:v>
                </c:pt>
                <c:pt idx="5">
                  <c:v>0</c:v>
                </c:pt>
                <c:pt idx="6">
                  <c:v>0</c:v>
                </c:pt>
                <c:pt idx="7">
                  <c:v>0.10504200000000002</c:v>
                </c:pt>
                <c:pt idx="8">
                  <c:v>0.261438</c:v>
                </c:pt>
                <c:pt idx="9">
                  <c:v>0</c:v>
                </c:pt>
                <c:pt idx="10">
                  <c:v>0</c:v>
                </c:pt>
                <c:pt idx="11">
                  <c:v>0.110619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0.22650100000000001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0.38071100000000002</c:v>
                </c:pt>
                <c:pt idx="29">
                  <c:v>0.10989000000000021</c:v>
                </c:pt>
                <c:pt idx="30">
                  <c:v>0</c:v>
                </c:pt>
                <c:pt idx="31">
                  <c:v>0.10764300000000021</c:v>
                </c:pt>
                <c:pt idx="32">
                  <c:v>0</c:v>
                </c:pt>
                <c:pt idx="33">
                  <c:v>0</c:v>
                </c:pt>
                <c:pt idx="34">
                  <c:v>0.12903200000000001</c:v>
                </c:pt>
                <c:pt idx="35">
                  <c:v>0.11185699999999985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0.28368800000000038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0.28490000000000032</c:v>
                </c:pt>
                <c:pt idx="48">
                  <c:v>0</c:v>
                </c:pt>
                <c:pt idx="49">
                  <c:v>0</c:v>
                </c:pt>
                <c:pt idx="50">
                  <c:v>0.22271700000000041</c:v>
                </c:pt>
                <c:pt idx="51">
                  <c:v>0</c:v>
                </c:pt>
                <c:pt idx="52">
                  <c:v>0.36496400000000095</c:v>
                </c:pt>
                <c:pt idx="53">
                  <c:v>0.73868900000000215</c:v>
                </c:pt>
                <c:pt idx="54">
                  <c:v>0</c:v>
                </c:pt>
                <c:pt idx="55">
                  <c:v>17.762199999999911</c:v>
                </c:pt>
                <c:pt idx="56">
                  <c:v>0.73313799999999996</c:v>
                </c:pt>
                <c:pt idx="57">
                  <c:v>0.33936700000000136</c:v>
                </c:pt>
                <c:pt idx="58">
                  <c:v>0.38265300000000002</c:v>
                </c:pt>
                <c:pt idx="59">
                  <c:v>0.51921099999999809</c:v>
                </c:pt>
                <c:pt idx="60">
                  <c:v>0.30487800000000143</c:v>
                </c:pt>
                <c:pt idx="61">
                  <c:v>0.45523499999999995</c:v>
                </c:pt>
                <c:pt idx="62">
                  <c:v>0.87609500000000262</c:v>
                </c:pt>
                <c:pt idx="63">
                  <c:v>3.6410900000000002</c:v>
                </c:pt>
              </c:numCache>
            </c:numRef>
          </c:val>
        </c:ser>
        <c:ser>
          <c:idx val="55"/>
          <c:order val="55"/>
          <c:tx>
            <c:strRef>
              <c:f>omnetpp!$A$57</c:f>
              <c:strCache>
                <c:ptCount val="1"/>
                <c:pt idx="0">
                  <c:v>Line 55</c:v>
                </c:pt>
              </c:strCache>
            </c:strRef>
          </c:tx>
          <c:cat>
            <c:strRef>
              <c:f>omnetpp!$B$1:$BM$1</c:f>
              <c:strCache>
                <c:ptCount val="64"/>
                <c:pt idx="0">
                  <c:v>Line 0</c:v>
                </c:pt>
                <c:pt idx="1">
                  <c:v>Line 1</c:v>
                </c:pt>
                <c:pt idx="2">
                  <c:v>Line 2</c:v>
                </c:pt>
                <c:pt idx="3">
                  <c:v>Line 3</c:v>
                </c:pt>
                <c:pt idx="4">
                  <c:v>Line 4</c:v>
                </c:pt>
                <c:pt idx="5">
                  <c:v>Line 5</c:v>
                </c:pt>
                <c:pt idx="6">
                  <c:v>Line 6</c:v>
                </c:pt>
                <c:pt idx="7">
                  <c:v>Line 7</c:v>
                </c:pt>
                <c:pt idx="8">
                  <c:v>Line 8</c:v>
                </c:pt>
                <c:pt idx="9">
                  <c:v>Line 9</c:v>
                </c:pt>
                <c:pt idx="10">
                  <c:v>Line 10</c:v>
                </c:pt>
                <c:pt idx="11">
                  <c:v>Line 11</c:v>
                </c:pt>
                <c:pt idx="12">
                  <c:v>Line 12</c:v>
                </c:pt>
                <c:pt idx="13">
                  <c:v>Line 13</c:v>
                </c:pt>
                <c:pt idx="14">
                  <c:v>Line 14</c:v>
                </c:pt>
                <c:pt idx="15">
                  <c:v>Line 15</c:v>
                </c:pt>
                <c:pt idx="16">
                  <c:v>Line 16</c:v>
                </c:pt>
                <c:pt idx="17">
                  <c:v>Line 17</c:v>
                </c:pt>
                <c:pt idx="18">
                  <c:v>Line 18</c:v>
                </c:pt>
                <c:pt idx="19">
                  <c:v>Line 19</c:v>
                </c:pt>
                <c:pt idx="20">
                  <c:v>Line 20</c:v>
                </c:pt>
                <c:pt idx="21">
                  <c:v>Line 21</c:v>
                </c:pt>
                <c:pt idx="22">
                  <c:v>Line 22</c:v>
                </c:pt>
                <c:pt idx="23">
                  <c:v>Line 23</c:v>
                </c:pt>
                <c:pt idx="24">
                  <c:v>Line 24</c:v>
                </c:pt>
                <c:pt idx="25">
                  <c:v>Line 25</c:v>
                </c:pt>
                <c:pt idx="26">
                  <c:v>Line 26</c:v>
                </c:pt>
                <c:pt idx="27">
                  <c:v>Line 27</c:v>
                </c:pt>
                <c:pt idx="28">
                  <c:v>Line 28</c:v>
                </c:pt>
                <c:pt idx="29">
                  <c:v>Line 29</c:v>
                </c:pt>
                <c:pt idx="30">
                  <c:v>Line 30</c:v>
                </c:pt>
                <c:pt idx="31">
                  <c:v>Line 31</c:v>
                </c:pt>
                <c:pt idx="32">
                  <c:v>Line 32</c:v>
                </c:pt>
                <c:pt idx="33">
                  <c:v>Line 33</c:v>
                </c:pt>
                <c:pt idx="34">
                  <c:v>Line 34</c:v>
                </c:pt>
                <c:pt idx="35">
                  <c:v>Line 35</c:v>
                </c:pt>
                <c:pt idx="36">
                  <c:v>Line 36</c:v>
                </c:pt>
                <c:pt idx="37">
                  <c:v>Line 37</c:v>
                </c:pt>
                <c:pt idx="38">
                  <c:v>Line 38</c:v>
                </c:pt>
                <c:pt idx="39">
                  <c:v>Line 39</c:v>
                </c:pt>
                <c:pt idx="40">
                  <c:v>Line 40</c:v>
                </c:pt>
                <c:pt idx="41">
                  <c:v>Line 41</c:v>
                </c:pt>
                <c:pt idx="42">
                  <c:v>Line 42</c:v>
                </c:pt>
                <c:pt idx="43">
                  <c:v>Line 43</c:v>
                </c:pt>
                <c:pt idx="44">
                  <c:v>Line 44</c:v>
                </c:pt>
                <c:pt idx="45">
                  <c:v>Line 45</c:v>
                </c:pt>
                <c:pt idx="46">
                  <c:v>Line 46</c:v>
                </c:pt>
                <c:pt idx="47">
                  <c:v>Line 47</c:v>
                </c:pt>
                <c:pt idx="48">
                  <c:v>Line 48</c:v>
                </c:pt>
                <c:pt idx="49">
                  <c:v>Line 49</c:v>
                </c:pt>
                <c:pt idx="50">
                  <c:v>Line 50</c:v>
                </c:pt>
                <c:pt idx="51">
                  <c:v>Line 51</c:v>
                </c:pt>
                <c:pt idx="52">
                  <c:v>Line 52</c:v>
                </c:pt>
                <c:pt idx="53">
                  <c:v>Line 53</c:v>
                </c:pt>
                <c:pt idx="54">
                  <c:v>Line 54</c:v>
                </c:pt>
                <c:pt idx="55">
                  <c:v>Line 55</c:v>
                </c:pt>
                <c:pt idx="56">
                  <c:v>Line 56</c:v>
                </c:pt>
                <c:pt idx="57">
                  <c:v>Line 57</c:v>
                </c:pt>
                <c:pt idx="58">
                  <c:v>Line 58</c:v>
                </c:pt>
                <c:pt idx="59">
                  <c:v>Line 59</c:v>
                </c:pt>
                <c:pt idx="60">
                  <c:v>Line 60</c:v>
                </c:pt>
                <c:pt idx="61">
                  <c:v>Line 61</c:v>
                </c:pt>
                <c:pt idx="62">
                  <c:v>Line 62</c:v>
                </c:pt>
                <c:pt idx="63">
                  <c:v>Line 63</c:v>
                </c:pt>
              </c:strCache>
            </c:strRef>
          </c:cat>
          <c:val>
            <c:numRef>
              <c:f>omnetpp!$B$57:$BM$57</c:f>
              <c:numCache>
                <c:formatCode>General</c:formatCode>
                <c:ptCount val="64"/>
                <c:pt idx="0">
                  <c:v>0</c:v>
                </c:pt>
                <c:pt idx="1">
                  <c:v>0.121507</c:v>
                </c:pt>
                <c:pt idx="2">
                  <c:v>0</c:v>
                </c:pt>
                <c:pt idx="3">
                  <c:v>0</c:v>
                </c:pt>
                <c:pt idx="4">
                  <c:v>0.112486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0.17528500000000041</c:v>
                </c:pt>
                <c:pt idx="17">
                  <c:v>8.8731100000000063E-2</c:v>
                </c:pt>
                <c:pt idx="18">
                  <c:v>0.134771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0.14727499999999999</c:v>
                </c:pt>
                <c:pt idx="25">
                  <c:v>0</c:v>
                </c:pt>
                <c:pt idx="26">
                  <c:v>8.5763300000000028E-2</c:v>
                </c:pt>
                <c:pt idx="27">
                  <c:v>0</c:v>
                </c:pt>
                <c:pt idx="28">
                  <c:v>0</c:v>
                </c:pt>
                <c:pt idx="29">
                  <c:v>0.10989000000000021</c:v>
                </c:pt>
                <c:pt idx="30">
                  <c:v>0</c:v>
                </c:pt>
                <c:pt idx="31">
                  <c:v>0</c:v>
                </c:pt>
                <c:pt idx="32">
                  <c:v>0.264901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0.13003899999999999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9.5877300000000068E-2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0.12453300000000023</c:v>
                </c:pt>
                <c:pt idx="50">
                  <c:v>0.89086900000000002</c:v>
                </c:pt>
                <c:pt idx="51">
                  <c:v>0</c:v>
                </c:pt>
                <c:pt idx="52">
                  <c:v>0</c:v>
                </c:pt>
                <c:pt idx="53">
                  <c:v>9.2336100000000004E-2</c:v>
                </c:pt>
                <c:pt idx="54">
                  <c:v>1.7341</c:v>
                </c:pt>
                <c:pt idx="55">
                  <c:v>0</c:v>
                </c:pt>
                <c:pt idx="56">
                  <c:v>15.835800000000004</c:v>
                </c:pt>
                <c:pt idx="57">
                  <c:v>0.33936700000000136</c:v>
                </c:pt>
                <c:pt idx="58">
                  <c:v>0.63775500000000263</c:v>
                </c:pt>
                <c:pt idx="59">
                  <c:v>0</c:v>
                </c:pt>
                <c:pt idx="60">
                  <c:v>1.2195099999999961</c:v>
                </c:pt>
                <c:pt idx="61">
                  <c:v>0.75872500000000298</c:v>
                </c:pt>
                <c:pt idx="62">
                  <c:v>0.50062600000000002</c:v>
                </c:pt>
                <c:pt idx="63">
                  <c:v>0.52015599999999951</c:v>
                </c:pt>
              </c:numCache>
            </c:numRef>
          </c:val>
        </c:ser>
        <c:ser>
          <c:idx val="56"/>
          <c:order val="56"/>
          <c:tx>
            <c:strRef>
              <c:f>omnetpp!$A$58</c:f>
              <c:strCache>
                <c:ptCount val="1"/>
                <c:pt idx="0">
                  <c:v>Line 56</c:v>
                </c:pt>
              </c:strCache>
            </c:strRef>
          </c:tx>
          <c:cat>
            <c:strRef>
              <c:f>omnetpp!$B$1:$BM$1</c:f>
              <c:strCache>
                <c:ptCount val="64"/>
                <c:pt idx="0">
                  <c:v>Line 0</c:v>
                </c:pt>
                <c:pt idx="1">
                  <c:v>Line 1</c:v>
                </c:pt>
                <c:pt idx="2">
                  <c:v>Line 2</c:v>
                </c:pt>
                <c:pt idx="3">
                  <c:v>Line 3</c:v>
                </c:pt>
                <c:pt idx="4">
                  <c:v>Line 4</c:v>
                </c:pt>
                <c:pt idx="5">
                  <c:v>Line 5</c:v>
                </c:pt>
                <c:pt idx="6">
                  <c:v>Line 6</c:v>
                </c:pt>
                <c:pt idx="7">
                  <c:v>Line 7</c:v>
                </c:pt>
                <c:pt idx="8">
                  <c:v>Line 8</c:v>
                </c:pt>
                <c:pt idx="9">
                  <c:v>Line 9</c:v>
                </c:pt>
                <c:pt idx="10">
                  <c:v>Line 10</c:v>
                </c:pt>
                <c:pt idx="11">
                  <c:v>Line 11</c:v>
                </c:pt>
                <c:pt idx="12">
                  <c:v>Line 12</c:v>
                </c:pt>
                <c:pt idx="13">
                  <c:v>Line 13</c:v>
                </c:pt>
                <c:pt idx="14">
                  <c:v>Line 14</c:v>
                </c:pt>
                <c:pt idx="15">
                  <c:v>Line 15</c:v>
                </c:pt>
                <c:pt idx="16">
                  <c:v>Line 16</c:v>
                </c:pt>
                <c:pt idx="17">
                  <c:v>Line 17</c:v>
                </c:pt>
                <c:pt idx="18">
                  <c:v>Line 18</c:v>
                </c:pt>
                <c:pt idx="19">
                  <c:v>Line 19</c:v>
                </c:pt>
                <c:pt idx="20">
                  <c:v>Line 20</c:v>
                </c:pt>
                <c:pt idx="21">
                  <c:v>Line 21</c:v>
                </c:pt>
                <c:pt idx="22">
                  <c:v>Line 22</c:v>
                </c:pt>
                <c:pt idx="23">
                  <c:v>Line 23</c:v>
                </c:pt>
                <c:pt idx="24">
                  <c:v>Line 24</c:v>
                </c:pt>
                <c:pt idx="25">
                  <c:v>Line 25</c:v>
                </c:pt>
                <c:pt idx="26">
                  <c:v>Line 26</c:v>
                </c:pt>
                <c:pt idx="27">
                  <c:v>Line 27</c:v>
                </c:pt>
                <c:pt idx="28">
                  <c:v>Line 28</c:v>
                </c:pt>
                <c:pt idx="29">
                  <c:v>Line 29</c:v>
                </c:pt>
                <c:pt idx="30">
                  <c:v>Line 30</c:v>
                </c:pt>
                <c:pt idx="31">
                  <c:v>Line 31</c:v>
                </c:pt>
                <c:pt idx="32">
                  <c:v>Line 32</c:v>
                </c:pt>
                <c:pt idx="33">
                  <c:v>Line 33</c:v>
                </c:pt>
                <c:pt idx="34">
                  <c:v>Line 34</c:v>
                </c:pt>
                <c:pt idx="35">
                  <c:v>Line 35</c:v>
                </c:pt>
                <c:pt idx="36">
                  <c:v>Line 36</c:v>
                </c:pt>
                <c:pt idx="37">
                  <c:v>Line 37</c:v>
                </c:pt>
                <c:pt idx="38">
                  <c:v>Line 38</c:v>
                </c:pt>
                <c:pt idx="39">
                  <c:v>Line 39</c:v>
                </c:pt>
                <c:pt idx="40">
                  <c:v>Line 40</c:v>
                </c:pt>
                <c:pt idx="41">
                  <c:v>Line 41</c:v>
                </c:pt>
                <c:pt idx="42">
                  <c:v>Line 42</c:v>
                </c:pt>
                <c:pt idx="43">
                  <c:v>Line 43</c:v>
                </c:pt>
                <c:pt idx="44">
                  <c:v>Line 44</c:v>
                </c:pt>
                <c:pt idx="45">
                  <c:v>Line 45</c:v>
                </c:pt>
                <c:pt idx="46">
                  <c:v>Line 46</c:v>
                </c:pt>
                <c:pt idx="47">
                  <c:v>Line 47</c:v>
                </c:pt>
                <c:pt idx="48">
                  <c:v>Line 48</c:v>
                </c:pt>
                <c:pt idx="49">
                  <c:v>Line 49</c:v>
                </c:pt>
                <c:pt idx="50">
                  <c:v>Line 50</c:v>
                </c:pt>
                <c:pt idx="51">
                  <c:v>Line 51</c:v>
                </c:pt>
                <c:pt idx="52">
                  <c:v>Line 52</c:v>
                </c:pt>
                <c:pt idx="53">
                  <c:v>Line 53</c:v>
                </c:pt>
                <c:pt idx="54">
                  <c:v>Line 54</c:v>
                </c:pt>
                <c:pt idx="55">
                  <c:v>Line 55</c:v>
                </c:pt>
                <c:pt idx="56">
                  <c:v>Line 56</c:v>
                </c:pt>
                <c:pt idx="57">
                  <c:v>Line 57</c:v>
                </c:pt>
                <c:pt idx="58">
                  <c:v>Line 58</c:v>
                </c:pt>
                <c:pt idx="59">
                  <c:v>Line 59</c:v>
                </c:pt>
                <c:pt idx="60">
                  <c:v>Line 60</c:v>
                </c:pt>
                <c:pt idx="61">
                  <c:v>Line 61</c:v>
                </c:pt>
                <c:pt idx="62">
                  <c:v>Line 62</c:v>
                </c:pt>
                <c:pt idx="63">
                  <c:v>Line 63</c:v>
                </c:pt>
              </c:strCache>
            </c:strRef>
          </c:cat>
          <c:val>
            <c:numRef>
              <c:f>omnetpp!$B$58:$BM$58</c:f>
              <c:numCache>
                <c:formatCode>General</c:formatCode>
                <c:ptCount val="6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8.8183400000000023E-2</c:v>
                </c:pt>
                <c:pt idx="4">
                  <c:v>0</c:v>
                </c:pt>
                <c:pt idx="5">
                  <c:v>0</c:v>
                </c:pt>
                <c:pt idx="6">
                  <c:v>0.133156</c:v>
                </c:pt>
                <c:pt idx="7">
                  <c:v>0.10504200000000002</c:v>
                </c:pt>
                <c:pt idx="8">
                  <c:v>0</c:v>
                </c:pt>
                <c:pt idx="9">
                  <c:v>0</c:v>
                </c:pt>
                <c:pt idx="10">
                  <c:v>0.30627900000000002</c:v>
                </c:pt>
                <c:pt idx="11">
                  <c:v>0.110619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0.11919000000000023</c:v>
                </c:pt>
                <c:pt idx="22">
                  <c:v>7.4962500000000223E-2</c:v>
                </c:pt>
                <c:pt idx="23">
                  <c:v>0.12531300000000001</c:v>
                </c:pt>
                <c:pt idx="24">
                  <c:v>0</c:v>
                </c:pt>
                <c:pt idx="25">
                  <c:v>0</c:v>
                </c:pt>
                <c:pt idx="26">
                  <c:v>8.5763300000000028E-2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0.10764300000000021</c:v>
                </c:pt>
                <c:pt idx="32">
                  <c:v>0</c:v>
                </c:pt>
                <c:pt idx="33">
                  <c:v>0</c:v>
                </c:pt>
                <c:pt idx="34">
                  <c:v>0.12903200000000001</c:v>
                </c:pt>
                <c:pt idx="35">
                  <c:v>0</c:v>
                </c:pt>
                <c:pt idx="36">
                  <c:v>0</c:v>
                </c:pt>
                <c:pt idx="37">
                  <c:v>0.13003899999999999</c:v>
                </c:pt>
                <c:pt idx="38">
                  <c:v>0</c:v>
                </c:pt>
                <c:pt idx="39">
                  <c:v>0</c:v>
                </c:pt>
                <c:pt idx="40">
                  <c:v>0.12180299999999998</c:v>
                </c:pt>
                <c:pt idx="41">
                  <c:v>0.118343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0.21299300000000068</c:v>
                </c:pt>
                <c:pt idx="46">
                  <c:v>0.11236</c:v>
                </c:pt>
                <c:pt idx="47">
                  <c:v>0.14245000000000024</c:v>
                </c:pt>
                <c:pt idx="48">
                  <c:v>0</c:v>
                </c:pt>
                <c:pt idx="49">
                  <c:v>3.8605200000000002</c:v>
                </c:pt>
                <c:pt idx="50">
                  <c:v>0.55679299999999998</c:v>
                </c:pt>
                <c:pt idx="51">
                  <c:v>0.93457900000000005</c:v>
                </c:pt>
                <c:pt idx="52">
                  <c:v>0</c:v>
                </c:pt>
                <c:pt idx="53">
                  <c:v>9.2336100000000004E-2</c:v>
                </c:pt>
                <c:pt idx="54">
                  <c:v>0.43352600000000108</c:v>
                </c:pt>
                <c:pt idx="55">
                  <c:v>0.55944099999999997</c:v>
                </c:pt>
                <c:pt idx="56">
                  <c:v>0</c:v>
                </c:pt>
                <c:pt idx="57">
                  <c:v>15.045200000000001</c:v>
                </c:pt>
                <c:pt idx="58">
                  <c:v>0.255102</c:v>
                </c:pt>
                <c:pt idx="59">
                  <c:v>0.51921099999999809</c:v>
                </c:pt>
                <c:pt idx="60">
                  <c:v>0.15243900000000069</c:v>
                </c:pt>
                <c:pt idx="61">
                  <c:v>0.75872500000000298</c:v>
                </c:pt>
                <c:pt idx="62">
                  <c:v>0</c:v>
                </c:pt>
                <c:pt idx="63">
                  <c:v>0</c:v>
                </c:pt>
              </c:numCache>
            </c:numRef>
          </c:val>
        </c:ser>
        <c:ser>
          <c:idx val="57"/>
          <c:order val="57"/>
          <c:tx>
            <c:strRef>
              <c:f>omnetpp!$A$59</c:f>
              <c:strCache>
                <c:ptCount val="1"/>
                <c:pt idx="0">
                  <c:v>Line 57</c:v>
                </c:pt>
              </c:strCache>
            </c:strRef>
          </c:tx>
          <c:cat>
            <c:strRef>
              <c:f>omnetpp!$B$1:$BM$1</c:f>
              <c:strCache>
                <c:ptCount val="64"/>
                <c:pt idx="0">
                  <c:v>Line 0</c:v>
                </c:pt>
                <c:pt idx="1">
                  <c:v>Line 1</c:v>
                </c:pt>
                <c:pt idx="2">
                  <c:v>Line 2</c:v>
                </c:pt>
                <c:pt idx="3">
                  <c:v>Line 3</c:v>
                </c:pt>
                <c:pt idx="4">
                  <c:v>Line 4</c:v>
                </c:pt>
                <c:pt idx="5">
                  <c:v>Line 5</c:v>
                </c:pt>
                <c:pt idx="6">
                  <c:v>Line 6</c:v>
                </c:pt>
                <c:pt idx="7">
                  <c:v>Line 7</c:v>
                </c:pt>
                <c:pt idx="8">
                  <c:v>Line 8</c:v>
                </c:pt>
                <c:pt idx="9">
                  <c:v>Line 9</c:v>
                </c:pt>
                <c:pt idx="10">
                  <c:v>Line 10</c:v>
                </c:pt>
                <c:pt idx="11">
                  <c:v>Line 11</c:v>
                </c:pt>
                <c:pt idx="12">
                  <c:v>Line 12</c:v>
                </c:pt>
                <c:pt idx="13">
                  <c:v>Line 13</c:v>
                </c:pt>
                <c:pt idx="14">
                  <c:v>Line 14</c:v>
                </c:pt>
                <c:pt idx="15">
                  <c:v>Line 15</c:v>
                </c:pt>
                <c:pt idx="16">
                  <c:v>Line 16</c:v>
                </c:pt>
                <c:pt idx="17">
                  <c:v>Line 17</c:v>
                </c:pt>
                <c:pt idx="18">
                  <c:v>Line 18</c:v>
                </c:pt>
                <c:pt idx="19">
                  <c:v>Line 19</c:v>
                </c:pt>
                <c:pt idx="20">
                  <c:v>Line 20</c:v>
                </c:pt>
                <c:pt idx="21">
                  <c:v>Line 21</c:v>
                </c:pt>
                <c:pt idx="22">
                  <c:v>Line 22</c:v>
                </c:pt>
                <c:pt idx="23">
                  <c:v>Line 23</c:v>
                </c:pt>
                <c:pt idx="24">
                  <c:v>Line 24</c:v>
                </c:pt>
                <c:pt idx="25">
                  <c:v>Line 25</c:v>
                </c:pt>
                <c:pt idx="26">
                  <c:v>Line 26</c:v>
                </c:pt>
                <c:pt idx="27">
                  <c:v>Line 27</c:v>
                </c:pt>
                <c:pt idx="28">
                  <c:v>Line 28</c:v>
                </c:pt>
                <c:pt idx="29">
                  <c:v>Line 29</c:v>
                </c:pt>
                <c:pt idx="30">
                  <c:v>Line 30</c:v>
                </c:pt>
                <c:pt idx="31">
                  <c:v>Line 31</c:v>
                </c:pt>
                <c:pt idx="32">
                  <c:v>Line 32</c:v>
                </c:pt>
                <c:pt idx="33">
                  <c:v>Line 33</c:v>
                </c:pt>
                <c:pt idx="34">
                  <c:v>Line 34</c:v>
                </c:pt>
                <c:pt idx="35">
                  <c:v>Line 35</c:v>
                </c:pt>
                <c:pt idx="36">
                  <c:v>Line 36</c:v>
                </c:pt>
                <c:pt idx="37">
                  <c:v>Line 37</c:v>
                </c:pt>
                <c:pt idx="38">
                  <c:v>Line 38</c:v>
                </c:pt>
                <c:pt idx="39">
                  <c:v>Line 39</c:v>
                </c:pt>
                <c:pt idx="40">
                  <c:v>Line 40</c:v>
                </c:pt>
                <c:pt idx="41">
                  <c:v>Line 41</c:v>
                </c:pt>
                <c:pt idx="42">
                  <c:v>Line 42</c:v>
                </c:pt>
                <c:pt idx="43">
                  <c:v>Line 43</c:v>
                </c:pt>
                <c:pt idx="44">
                  <c:v>Line 44</c:v>
                </c:pt>
                <c:pt idx="45">
                  <c:v>Line 45</c:v>
                </c:pt>
                <c:pt idx="46">
                  <c:v>Line 46</c:v>
                </c:pt>
                <c:pt idx="47">
                  <c:v>Line 47</c:v>
                </c:pt>
                <c:pt idx="48">
                  <c:v>Line 48</c:v>
                </c:pt>
                <c:pt idx="49">
                  <c:v>Line 49</c:v>
                </c:pt>
                <c:pt idx="50">
                  <c:v>Line 50</c:v>
                </c:pt>
                <c:pt idx="51">
                  <c:v>Line 51</c:v>
                </c:pt>
                <c:pt idx="52">
                  <c:v>Line 52</c:v>
                </c:pt>
                <c:pt idx="53">
                  <c:v>Line 53</c:v>
                </c:pt>
                <c:pt idx="54">
                  <c:v>Line 54</c:v>
                </c:pt>
                <c:pt idx="55">
                  <c:v>Line 55</c:v>
                </c:pt>
                <c:pt idx="56">
                  <c:v>Line 56</c:v>
                </c:pt>
                <c:pt idx="57">
                  <c:v>Line 57</c:v>
                </c:pt>
                <c:pt idx="58">
                  <c:v>Line 58</c:v>
                </c:pt>
                <c:pt idx="59">
                  <c:v>Line 59</c:v>
                </c:pt>
                <c:pt idx="60">
                  <c:v>Line 60</c:v>
                </c:pt>
                <c:pt idx="61">
                  <c:v>Line 61</c:v>
                </c:pt>
                <c:pt idx="62">
                  <c:v>Line 62</c:v>
                </c:pt>
                <c:pt idx="63">
                  <c:v>Line 63</c:v>
                </c:pt>
              </c:strCache>
            </c:strRef>
          </c:cat>
          <c:val>
            <c:numRef>
              <c:f>omnetpp!$B$59:$BM$59</c:f>
              <c:numCache>
                <c:formatCode>General</c:formatCode>
                <c:ptCount val="64"/>
                <c:pt idx="0">
                  <c:v>0.24154600000000057</c:v>
                </c:pt>
                <c:pt idx="1">
                  <c:v>0</c:v>
                </c:pt>
                <c:pt idx="2">
                  <c:v>0.13586999999999999</c:v>
                </c:pt>
                <c:pt idx="3">
                  <c:v>0</c:v>
                </c:pt>
                <c:pt idx="4">
                  <c:v>0</c:v>
                </c:pt>
                <c:pt idx="5">
                  <c:v>0.106838</c:v>
                </c:pt>
                <c:pt idx="6">
                  <c:v>0</c:v>
                </c:pt>
                <c:pt idx="7">
                  <c:v>0.10504200000000002</c:v>
                </c:pt>
                <c:pt idx="8">
                  <c:v>0</c:v>
                </c:pt>
                <c:pt idx="9">
                  <c:v>0.261438</c:v>
                </c:pt>
                <c:pt idx="10">
                  <c:v>0.30627900000000002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0.11337899999999973</c:v>
                </c:pt>
                <c:pt idx="16">
                  <c:v>8.7642400000000023E-2</c:v>
                </c:pt>
                <c:pt idx="17">
                  <c:v>0.26619299999999996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0.11919000000000023</c:v>
                </c:pt>
                <c:pt idx="22">
                  <c:v>0</c:v>
                </c:pt>
                <c:pt idx="23">
                  <c:v>0.12531300000000001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0.10964900000000002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0.19175500000000001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2.8359999999999967</c:v>
                </c:pt>
                <c:pt idx="49">
                  <c:v>0.12453300000000023</c:v>
                </c:pt>
                <c:pt idx="50">
                  <c:v>0.11135899999999958</c:v>
                </c:pt>
                <c:pt idx="51">
                  <c:v>0.41536900000000032</c:v>
                </c:pt>
                <c:pt idx="52">
                  <c:v>1.21655</c:v>
                </c:pt>
                <c:pt idx="53">
                  <c:v>0.36934400000000095</c:v>
                </c:pt>
                <c:pt idx="54">
                  <c:v>0.14450900000000041</c:v>
                </c:pt>
                <c:pt idx="55">
                  <c:v>0.41958000000000095</c:v>
                </c:pt>
                <c:pt idx="56">
                  <c:v>2.0527899999999977</c:v>
                </c:pt>
                <c:pt idx="57">
                  <c:v>0</c:v>
                </c:pt>
                <c:pt idx="58">
                  <c:v>13.010200000000001</c:v>
                </c:pt>
                <c:pt idx="59">
                  <c:v>0.51921099999999809</c:v>
                </c:pt>
                <c:pt idx="60">
                  <c:v>0.60975600000000063</c:v>
                </c:pt>
                <c:pt idx="61">
                  <c:v>0.15174500000000068</c:v>
                </c:pt>
                <c:pt idx="62">
                  <c:v>0.62578199999999995</c:v>
                </c:pt>
                <c:pt idx="63">
                  <c:v>0.13003899999999999</c:v>
                </c:pt>
              </c:numCache>
            </c:numRef>
          </c:val>
        </c:ser>
        <c:ser>
          <c:idx val="58"/>
          <c:order val="58"/>
          <c:tx>
            <c:strRef>
              <c:f>omnetpp!$A$60</c:f>
              <c:strCache>
                <c:ptCount val="1"/>
                <c:pt idx="0">
                  <c:v>Line 58</c:v>
                </c:pt>
              </c:strCache>
            </c:strRef>
          </c:tx>
          <c:cat>
            <c:strRef>
              <c:f>omnetpp!$B$1:$BM$1</c:f>
              <c:strCache>
                <c:ptCount val="64"/>
                <c:pt idx="0">
                  <c:v>Line 0</c:v>
                </c:pt>
                <c:pt idx="1">
                  <c:v>Line 1</c:v>
                </c:pt>
                <c:pt idx="2">
                  <c:v>Line 2</c:v>
                </c:pt>
                <c:pt idx="3">
                  <c:v>Line 3</c:v>
                </c:pt>
                <c:pt idx="4">
                  <c:v>Line 4</c:v>
                </c:pt>
                <c:pt idx="5">
                  <c:v>Line 5</c:v>
                </c:pt>
                <c:pt idx="6">
                  <c:v>Line 6</c:v>
                </c:pt>
                <c:pt idx="7">
                  <c:v>Line 7</c:v>
                </c:pt>
                <c:pt idx="8">
                  <c:v>Line 8</c:v>
                </c:pt>
                <c:pt idx="9">
                  <c:v>Line 9</c:v>
                </c:pt>
                <c:pt idx="10">
                  <c:v>Line 10</c:v>
                </c:pt>
                <c:pt idx="11">
                  <c:v>Line 11</c:v>
                </c:pt>
                <c:pt idx="12">
                  <c:v>Line 12</c:v>
                </c:pt>
                <c:pt idx="13">
                  <c:v>Line 13</c:v>
                </c:pt>
                <c:pt idx="14">
                  <c:v>Line 14</c:v>
                </c:pt>
                <c:pt idx="15">
                  <c:v>Line 15</c:v>
                </c:pt>
                <c:pt idx="16">
                  <c:v>Line 16</c:v>
                </c:pt>
                <c:pt idx="17">
                  <c:v>Line 17</c:v>
                </c:pt>
                <c:pt idx="18">
                  <c:v>Line 18</c:v>
                </c:pt>
                <c:pt idx="19">
                  <c:v>Line 19</c:v>
                </c:pt>
                <c:pt idx="20">
                  <c:v>Line 20</c:v>
                </c:pt>
                <c:pt idx="21">
                  <c:v>Line 21</c:v>
                </c:pt>
                <c:pt idx="22">
                  <c:v>Line 22</c:v>
                </c:pt>
                <c:pt idx="23">
                  <c:v>Line 23</c:v>
                </c:pt>
                <c:pt idx="24">
                  <c:v>Line 24</c:v>
                </c:pt>
                <c:pt idx="25">
                  <c:v>Line 25</c:v>
                </c:pt>
                <c:pt idx="26">
                  <c:v>Line 26</c:v>
                </c:pt>
                <c:pt idx="27">
                  <c:v>Line 27</c:v>
                </c:pt>
                <c:pt idx="28">
                  <c:v>Line 28</c:v>
                </c:pt>
                <c:pt idx="29">
                  <c:v>Line 29</c:v>
                </c:pt>
                <c:pt idx="30">
                  <c:v>Line 30</c:v>
                </c:pt>
                <c:pt idx="31">
                  <c:v>Line 31</c:v>
                </c:pt>
                <c:pt idx="32">
                  <c:v>Line 32</c:v>
                </c:pt>
                <c:pt idx="33">
                  <c:v>Line 33</c:v>
                </c:pt>
                <c:pt idx="34">
                  <c:v>Line 34</c:v>
                </c:pt>
                <c:pt idx="35">
                  <c:v>Line 35</c:v>
                </c:pt>
                <c:pt idx="36">
                  <c:v>Line 36</c:v>
                </c:pt>
                <c:pt idx="37">
                  <c:v>Line 37</c:v>
                </c:pt>
                <c:pt idx="38">
                  <c:v>Line 38</c:v>
                </c:pt>
                <c:pt idx="39">
                  <c:v>Line 39</c:v>
                </c:pt>
                <c:pt idx="40">
                  <c:v>Line 40</c:v>
                </c:pt>
                <c:pt idx="41">
                  <c:v>Line 41</c:v>
                </c:pt>
                <c:pt idx="42">
                  <c:v>Line 42</c:v>
                </c:pt>
                <c:pt idx="43">
                  <c:v>Line 43</c:v>
                </c:pt>
                <c:pt idx="44">
                  <c:v>Line 44</c:v>
                </c:pt>
                <c:pt idx="45">
                  <c:v>Line 45</c:v>
                </c:pt>
                <c:pt idx="46">
                  <c:v>Line 46</c:v>
                </c:pt>
                <c:pt idx="47">
                  <c:v>Line 47</c:v>
                </c:pt>
                <c:pt idx="48">
                  <c:v>Line 48</c:v>
                </c:pt>
                <c:pt idx="49">
                  <c:v>Line 49</c:v>
                </c:pt>
                <c:pt idx="50">
                  <c:v>Line 50</c:v>
                </c:pt>
                <c:pt idx="51">
                  <c:v>Line 51</c:v>
                </c:pt>
                <c:pt idx="52">
                  <c:v>Line 52</c:v>
                </c:pt>
                <c:pt idx="53">
                  <c:v>Line 53</c:v>
                </c:pt>
                <c:pt idx="54">
                  <c:v>Line 54</c:v>
                </c:pt>
                <c:pt idx="55">
                  <c:v>Line 55</c:v>
                </c:pt>
                <c:pt idx="56">
                  <c:v>Line 56</c:v>
                </c:pt>
                <c:pt idx="57">
                  <c:v>Line 57</c:v>
                </c:pt>
                <c:pt idx="58">
                  <c:v>Line 58</c:v>
                </c:pt>
                <c:pt idx="59">
                  <c:v>Line 59</c:v>
                </c:pt>
                <c:pt idx="60">
                  <c:v>Line 60</c:v>
                </c:pt>
                <c:pt idx="61">
                  <c:v>Line 61</c:v>
                </c:pt>
                <c:pt idx="62">
                  <c:v>Line 62</c:v>
                </c:pt>
                <c:pt idx="63">
                  <c:v>Line 63</c:v>
                </c:pt>
              </c:strCache>
            </c:strRef>
          </c:cat>
          <c:val>
            <c:numRef>
              <c:f>omnetpp!$B$60:$BM$60</c:f>
              <c:numCache>
                <c:formatCode>General</c:formatCode>
                <c:ptCount val="6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0.133156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0.15313900000000041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0.11947400000000002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0.11919000000000023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0.10020000000000009</c:v>
                </c:pt>
                <c:pt idx="26">
                  <c:v>0</c:v>
                </c:pt>
                <c:pt idx="27">
                  <c:v>0</c:v>
                </c:pt>
                <c:pt idx="28">
                  <c:v>0.12690399999999999</c:v>
                </c:pt>
                <c:pt idx="29">
                  <c:v>0</c:v>
                </c:pt>
                <c:pt idx="30">
                  <c:v>0</c:v>
                </c:pt>
                <c:pt idx="31">
                  <c:v>0.10764300000000021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0.13003899999999999</c:v>
                </c:pt>
                <c:pt idx="38">
                  <c:v>0.12121200000000019</c:v>
                </c:pt>
                <c:pt idx="39">
                  <c:v>0</c:v>
                </c:pt>
                <c:pt idx="40">
                  <c:v>0</c:v>
                </c:pt>
                <c:pt idx="41">
                  <c:v>0.35503000000000001</c:v>
                </c:pt>
                <c:pt idx="42">
                  <c:v>9.5877300000000068E-2</c:v>
                </c:pt>
                <c:pt idx="43">
                  <c:v>0</c:v>
                </c:pt>
                <c:pt idx="44">
                  <c:v>0.11098799999999964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0.51921099999999809</c:v>
                </c:pt>
                <c:pt idx="52">
                  <c:v>0</c:v>
                </c:pt>
                <c:pt idx="53">
                  <c:v>0.55401699999999809</c:v>
                </c:pt>
                <c:pt idx="54">
                  <c:v>0.14450900000000041</c:v>
                </c:pt>
                <c:pt idx="55">
                  <c:v>0.13986000000000001</c:v>
                </c:pt>
                <c:pt idx="56">
                  <c:v>0.43988300000000108</c:v>
                </c:pt>
                <c:pt idx="57">
                  <c:v>0.79185499999999998</c:v>
                </c:pt>
                <c:pt idx="58">
                  <c:v>0</c:v>
                </c:pt>
                <c:pt idx="59">
                  <c:v>11.630299999999998</c:v>
                </c:pt>
                <c:pt idx="60">
                  <c:v>0.45731700000000008</c:v>
                </c:pt>
                <c:pt idx="61">
                  <c:v>0.45523499999999995</c:v>
                </c:pt>
                <c:pt idx="62">
                  <c:v>0.25031300000000001</c:v>
                </c:pt>
                <c:pt idx="63">
                  <c:v>1.3003899999999999</c:v>
                </c:pt>
              </c:numCache>
            </c:numRef>
          </c:val>
        </c:ser>
        <c:ser>
          <c:idx val="59"/>
          <c:order val="59"/>
          <c:tx>
            <c:strRef>
              <c:f>omnetpp!$A$61</c:f>
              <c:strCache>
                <c:ptCount val="1"/>
                <c:pt idx="0">
                  <c:v>Line 59</c:v>
                </c:pt>
              </c:strCache>
            </c:strRef>
          </c:tx>
          <c:cat>
            <c:strRef>
              <c:f>omnetpp!$B$1:$BM$1</c:f>
              <c:strCache>
                <c:ptCount val="64"/>
                <c:pt idx="0">
                  <c:v>Line 0</c:v>
                </c:pt>
                <c:pt idx="1">
                  <c:v>Line 1</c:v>
                </c:pt>
                <c:pt idx="2">
                  <c:v>Line 2</c:v>
                </c:pt>
                <c:pt idx="3">
                  <c:v>Line 3</c:v>
                </c:pt>
                <c:pt idx="4">
                  <c:v>Line 4</c:v>
                </c:pt>
                <c:pt idx="5">
                  <c:v>Line 5</c:v>
                </c:pt>
                <c:pt idx="6">
                  <c:v>Line 6</c:v>
                </c:pt>
                <c:pt idx="7">
                  <c:v>Line 7</c:v>
                </c:pt>
                <c:pt idx="8">
                  <c:v>Line 8</c:v>
                </c:pt>
                <c:pt idx="9">
                  <c:v>Line 9</c:v>
                </c:pt>
                <c:pt idx="10">
                  <c:v>Line 10</c:v>
                </c:pt>
                <c:pt idx="11">
                  <c:v>Line 11</c:v>
                </c:pt>
                <c:pt idx="12">
                  <c:v>Line 12</c:v>
                </c:pt>
                <c:pt idx="13">
                  <c:v>Line 13</c:v>
                </c:pt>
                <c:pt idx="14">
                  <c:v>Line 14</c:v>
                </c:pt>
                <c:pt idx="15">
                  <c:v>Line 15</c:v>
                </c:pt>
                <c:pt idx="16">
                  <c:v>Line 16</c:v>
                </c:pt>
                <c:pt idx="17">
                  <c:v>Line 17</c:v>
                </c:pt>
                <c:pt idx="18">
                  <c:v>Line 18</c:v>
                </c:pt>
                <c:pt idx="19">
                  <c:v>Line 19</c:v>
                </c:pt>
                <c:pt idx="20">
                  <c:v>Line 20</c:v>
                </c:pt>
                <c:pt idx="21">
                  <c:v>Line 21</c:v>
                </c:pt>
                <c:pt idx="22">
                  <c:v>Line 22</c:v>
                </c:pt>
                <c:pt idx="23">
                  <c:v>Line 23</c:v>
                </c:pt>
                <c:pt idx="24">
                  <c:v>Line 24</c:v>
                </c:pt>
                <c:pt idx="25">
                  <c:v>Line 25</c:v>
                </c:pt>
                <c:pt idx="26">
                  <c:v>Line 26</c:v>
                </c:pt>
                <c:pt idx="27">
                  <c:v>Line 27</c:v>
                </c:pt>
                <c:pt idx="28">
                  <c:v>Line 28</c:v>
                </c:pt>
                <c:pt idx="29">
                  <c:v>Line 29</c:v>
                </c:pt>
                <c:pt idx="30">
                  <c:v>Line 30</c:v>
                </c:pt>
                <c:pt idx="31">
                  <c:v>Line 31</c:v>
                </c:pt>
                <c:pt idx="32">
                  <c:v>Line 32</c:v>
                </c:pt>
                <c:pt idx="33">
                  <c:v>Line 33</c:v>
                </c:pt>
                <c:pt idx="34">
                  <c:v>Line 34</c:v>
                </c:pt>
                <c:pt idx="35">
                  <c:v>Line 35</c:v>
                </c:pt>
                <c:pt idx="36">
                  <c:v>Line 36</c:v>
                </c:pt>
                <c:pt idx="37">
                  <c:v>Line 37</c:v>
                </c:pt>
                <c:pt idx="38">
                  <c:v>Line 38</c:v>
                </c:pt>
                <c:pt idx="39">
                  <c:v>Line 39</c:v>
                </c:pt>
                <c:pt idx="40">
                  <c:v>Line 40</c:v>
                </c:pt>
                <c:pt idx="41">
                  <c:v>Line 41</c:v>
                </c:pt>
                <c:pt idx="42">
                  <c:v>Line 42</c:v>
                </c:pt>
                <c:pt idx="43">
                  <c:v>Line 43</c:v>
                </c:pt>
                <c:pt idx="44">
                  <c:v>Line 44</c:v>
                </c:pt>
                <c:pt idx="45">
                  <c:v>Line 45</c:v>
                </c:pt>
                <c:pt idx="46">
                  <c:v>Line 46</c:v>
                </c:pt>
                <c:pt idx="47">
                  <c:v>Line 47</c:v>
                </c:pt>
                <c:pt idx="48">
                  <c:v>Line 48</c:v>
                </c:pt>
                <c:pt idx="49">
                  <c:v>Line 49</c:v>
                </c:pt>
                <c:pt idx="50">
                  <c:v>Line 50</c:v>
                </c:pt>
                <c:pt idx="51">
                  <c:v>Line 51</c:v>
                </c:pt>
                <c:pt idx="52">
                  <c:v>Line 52</c:v>
                </c:pt>
                <c:pt idx="53">
                  <c:v>Line 53</c:v>
                </c:pt>
                <c:pt idx="54">
                  <c:v>Line 54</c:v>
                </c:pt>
                <c:pt idx="55">
                  <c:v>Line 55</c:v>
                </c:pt>
                <c:pt idx="56">
                  <c:v>Line 56</c:v>
                </c:pt>
                <c:pt idx="57">
                  <c:v>Line 57</c:v>
                </c:pt>
                <c:pt idx="58">
                  <c:v>Line 58</c:v>
                </c:pt>
                <c:pt idx="59">
                  <c:v>Line 59</c:v>
                </c:pt>
                <c:pt idx="60">
                  <c:v>Line 60</c:v>
                </c:pt>
                <c:pt idx="61">
                  <c:v>Line 61</c:v>
                </c:pt>
                <c:pt idx="62">
                  <c:v>Line 62</c:v>
                </c:pt>
                <c:pt idx="63">
                  <c:v>Line 63</c:v>
                </c:pt>
              </c:strCache>
            </c:strRef>
          </c:cat>
          <c:val>
            <c:numRef>
              <c:f>omnetpp!$B$61:$BM$61</c:f>
              <c:numCache>
                <c:formatCode>General</c:formatCode>
                <c:ptCount val="64"/>
                <c:pt idx="0">
                  <c:v>0</c:v>
                </c:pt>
                <c:pt idx="1">
                  <c:v>0.121507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0.133156</c:v>
                </c:pt>
                <c:pt idx="7">
                  <c:v>0</c:v>
                </c:pt>
                <c:pt idx="8">
                  <c:v>0.13071900000000045</c:v>
                </c:pt>
                <c:pt idx="9">
                  <c:v>0</c:v>
                </c:pt>
                <c:pt idx="10">
                  <c:v>0.15313900000000041</c:v>
                </c:pt>
                <c:pt idx="11">
                  <c:v>0</c:v>
                </c:pt>
                <c:pt idx="12">
                  <c:v>0.10101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0.22650100000000001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0.12903200000000001</c:v>
                </c:pt>
                <c:pt idx="35">
                  <c:v>0</c:v>
                </c:pt>
                <c:pt idx="36">
                  <c:v>0.21621600000000069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0.21299300000000068</c:v>
                </c:pt>
                <c:pt idx="46">
                  <c:v>0.11236</c:v>
                </c:pt>
                <c:pt idx="47">
                  <c:v>0.14245000000000024</c:v>
                </c:pt>
                <c:pt idx="48">
                  <c:v>0</c:v>
                </c:pt>
                <c:pt idx="49">
                  <c:v>0</c:v>
                </c:pt>
                <c:pt idx="50">
                  <c:v>0.11135899999999958</c:v>
                </c:pt>
                <c:pt idx="51">
                  <c:v>0.51921099999999809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0.33936700000000136</c:v>
                </c:pt>
                <c:pt idx="58">
                  <c:v>1.2755099999999964</c:v>
                </c:pt>
                <c:pt idx="59">
                  <c:v>0</c:v>
                </c:pt>
                <c:pt idx="60">
                  <c:v>16.1585</c:v>
                </c:pt>
                <c:pt idx="61">
                  <c:v>0.91047</c:v>
                </c:pt>
                <c:pt idx="62">
                  <c:v>0.37546900000000083</c:v>
                </c:pt>
                <c:pt idx="63">
                  <c:v>0.26007800000000031</c:v>
                </c:pt>
              </c:numCache>
            </c:numRef>
          </c:val>
        </c:ser>
        <c:ser>
          <c:idx val="60"/>
          <c:order val="60"/>
          <c:tx>
            <c:strRef>
              <c:f>omnetpp!$A$62</c:f>
              <c:strCache>
                <c:ptCount val="1"/>
                <c:pt idx="0">
                  <c:v>Line 60</c:v>
                </c:pt>
              </c:strCache>
            </c:strRef>
          </c:tx>
          <c:cat>
            <c:strRef>
              <c:f>omnetpp!$B$1:$BM$1</c:f>
              <c:strCache>
                <c:ptCount val="64"/>
                <c:pt idx="0">
                  <c:v>Line 0</c:v>
                </c:pt>
                <c:pt idx="1">
                  <c:v>Line 1</c:v>
                </c:pt>
                <c:pt idx="2">
                  <c:v>Line 2</c:v>
                </c:pt>
                <c:pt idx="3">
                  <c:v>Line 3</c:v>
                </c:pt>
                <c:pt idx="4">
                  <c:v>Line 4</c:v>
                </c:pt>
                <c:pt idx="5">
                  <c:v>Line 5</c:v>
                </c:pt>
                <c:pt idx="6">
                  <c:v>Line 6</c:v>
                </c:pt>
                <c:pt idx="7">
                  <c:v>Line 7</c:v>
                </c:pt>
                <c:pt idx="8">
                  <c:v>Line 8</c:v>
                </c:pt>
                <c:pt idx="9">
                  <c:v>Line 9</c:v>
                </c:pt>
                <c:pt idx="10">
                  <c:v>Line 10</c:v>
                </c:pt>
                <c:pt idx="11">
                  <c:v>Line 11</c:v>
                </c:pt>
                <c:pt idx="12">
                  <c:v>Line 12</c:v>
                </c:pt>
                <c:pt idx="13">
                  <c:v>Line 13</c:v>
                </c:pt>
                <c:pt idx="14">
                  <c:v>Line 14</c:v>
                </c:pt>
                <c:pt idx="15">
                  <c:v>Line 15</c:v>
                </c:pt>
                <c:pt idx="16">
                  <c:v>Line 16</c:v>
                </c:pt>
                <c:pt idx="17">
                  <c:v>Line 17</c:v>
                </c:pt>
                <c:pt idx="18">
                  <c:v>Line 18</c:v>
                </c:pt>
                <c:pt idx="19">
                  <c:v>Line 19</c:v>
                </c:pt>
                <c:pt idx="20">
                  <c:v>Line 20</c:v>
                </c:pt>
                <c:pt idx="21">
                  <c:v>Line 21</c:v>
                </c:pt>
                <c:pt idx="22">
                  <c:v>Line 22</c:v>
                </c:pt>
                <c:pt idx="23">
                  <c:v>Line 23</c:v>
                </c:pt>
                <c:pt idx="24">
                  <c:v>Line 24</c:v>
                </c:pt>
                <c:pt idx="25">
                  <c:v>Line 25</c:v>
                </c:pt>
                <c:pt idx="26">
                  <c:v>Line 26</c:v>
                </c:pt>
                <c:pt idx="27">
                  <c:v>Line 27</c:v>
                </c:pt>
                <c:pt idx="28">
                  <c:v>Line 28</c:v>
                </c:pt>
                <c:pt idx="29">
                  <c:v>Line 29</c:v>
                </c:pt>
                <c:pt idx="30">
                  <c:v>Line 30</c:v>
                </c:pt>
                <c:pt idx="31">
                  <c:v>Line 31</c:v>
                </c:pt>
                <c:pt idx="32">
                  <c:v>Line 32</c:v>
                </c:pt>
                <c:pt idx="33">
                  <c:v>Line 33</c:v>
                </c:pt>
                <c:pt idx="34">
                  <c:v>Line 34</c:v>
                </c:pt>
                <c:pt idx="35">
                  <c:v>Line 35</c:v>
                </c:pt>
                <c:pt idx="36">
                  <c:v>Line 36</c:v>
                </c:pt>
                <c:pt idx="37">
                  <c:v>Line 37</c:v>
                </c:pt>
                <c:pt idx="38">
                  <c:v>Line 38</c:v>
                </c:pt>
                <c:pt idx="39">
                  <c:v>Line 39</c:v>
                </c:pt>
                <c:pt idx="40">
                  <c:v>Line 40</c:v>
                </c:pt>
                <c:pt idx="41">
                  <c:v>Line 41</c:v>
                </c:pt>
                <c:pt idx="42">
                  <c:v>Line 42</c:v>
                </c:pt>
                <c:pt idx="43">
                  <c:v>Line 43</c:v>
                </c:pt>
                <c:pt idx="44">
                  <c:v>Line 44</c:v>
                </c:pt>
                <c:pt idx="45">
                  <c:v>Line 45</c:v>
                </c:pt>
                <c:pt idx="46">
                  <c:v>Line 46</c:v>
                </c:pt>
                <c:pt idx="47">
                  <c:v>Line 47</c:v>
                </c:pt>
                <c:pt idx="48">
                  <c:v>Line 48</c:v>
                </c:pt>
                <c:pt idx="49">
                  <c:v>Line 49</c:v>
                </c:pt>
                <c:pt idx="50">
                  <c:v>Line 50</c:v>
                </c:pt>
                <c:pt idx="51">
                  <c:v>Line 51</c:v>
                </c:pt>
                <c:pt idx="52">
                  <c:v>Line 52</c:v>
                </c:pt>
                <c:pt idx="53">
                  <c:v>Line 53</c:v>
                </c:pt>
                <c:pt idx="54">
                  <c:v>Line 54</c:v>
                </c:pt>
                <c:pt idx="55">
                  <c:v>Line 55</c:v>
                </c:pt>
                <c:pt idx="56">
                  <c:v>Line 56</c:v>
                </c:pt>
                <c:pt idx="57">
                  <c:v>Line 57</c:v>
                </c:pt>
                <c:pt idx="58">
                  <c:v>Line 58</c:v>
                </c:pt>
                <c:pt idx="59">
                  <c:v>Line 59</c:v>
                </c:pt>
                <c:pt idx="60">
                  <c:v>Line 60</c:v>
                </c:pt>
                <c:pt idx="61">
                  <c:v>Line 61</c:v>
                </c:pt>
                <c:pt idx="62">
                  <c:v>Line 62</c:v>
                </c:pt>
                <c:pt idx="63">
                  <c:v>Line 63</c:v>
                </c:pt>
              </c:strCache>
            </c:strRef>
          </c:cat>
          <c:val>
            <c:numRef>
              <c:f>omnetpp!$B$62:$BM$62</c:f>
              <c:numCache>
                <c:formatCode>General</c:formatCode>
                <c:ptCount val="6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0.13071900000000045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7.4962500000000223E-2</c:v>
                </c:pt>
                <c:pt idx="23">
                  <c:v>0.12531300000000001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0.12690399999999999</c:v>
                </c:pt>
                <c:pt idx="29">
                  <c:v>0</c:v>
                </c:pt>
                <c:pt idx="30">
                  <c:v>0.10964900000000002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0.21621600000000069</c:v>
                </c:pt>
                <c:pt idx="37">
                  <c:v>0.26007800000000031</c:v>
                </c:pt>
                <c:pt idx="38">
                  <c:v>0.12121200000000019</c:v>
                </c:pt>
                <c:pt idx="39">
                  <c:v>0</c:v>
                </c:pt>
                <c:pt idx="40">
                  <c:v>0</c:v>
                </c:pt>
                <c:pt idx="41">
                  <c:v>0.118343</c:v>
                </c:pt>
                <c:pt idx="42">
                  <c:v>9.5877300000000068E-2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0.20768400000000001</c:v>
                </c:pt>
                <c:pt idx="52">
                  <c:v>0</c:v>
                </c:pt>
                <c:pt idx="53">
                  <c:v>0.184672</c:v>
                </c:pt>
                <c:pt idx="54">
                  <c:v>0.14450900000000041</c:v>
                </c:pt>
                <c:pt idx="55">
                  <c:v>0</c:v>
                </c:pt>
                <c:pt idx="56">
                  <c:v>0</c:v>
                </c:pt>
                <c:pt idx="57">
                  <c:v>0.45248900000000031</c:v>
                </c:pt>
                <c:pt idx="58">
                  <c:v>0.63775500000000263</c:v>
                </c:pt>
                <c:pt idx="59">
                  <c:v>0.41536900000000032</c:v>
                </c:pt>
                <c:pt idx="60">
                  <c:v>0</c:v>
                </c:pt>
                <c:pt idx="61">
                  <c:v>16.692</c:v>
                </c:pt>
                <c:pt idx="62">
                  <c:v>1.2515599999999998</c:v>
                </c:pt>
                <c:pt idx="63">
                  <c:v>0.26007800000000031</c:v>
                </c:pt>
              </c:numCache>
            </c:numRef>
          </c:val>
        </c:ser>
        <c:ser>
          <c:idx val="61"/>
          <c:order val="61"/>
          <c:tx>
            <c:strRef>
              <c:f>omnetpp!$A$63</c:f>
              <c:strCache>
                <c:ptCount val="1"/>
                <c:pt idx="0">
                  <c:v>Line 61</c:v>
                </c:pt>
              </c:strCache>
            </c:strRef>
          </c:tx>
          <c:cat>
            <c:strRef>
              <c:f>omnetpp!$B$1:$BM$1</c:f>
              <c:strCache>
                <c:ptCount val="64"/>
                <c:pt idx="0">
                  <c:v>Line 0</c:v>
                </c:pt>
                <c:pt idx="1">
                  <c:v>Line 1</c:v>
                </c:pt>
                <c:pt idx="2">
                  <c:v>Line 2</c:v>
                </c:pt>
                <c:pt idx="3">
                  <c:v>Line 3</c:v>
                </c:pt>
                <c:pt idx="4">
                  <c:v>Line 4</c:v>
                </c:pt>
                <c:pt idx="5">
                  <c:v>Line 5</c:v>
                </c:pt>
                <c:pt idx="6">
                  <c:v>Line 6</c:v>
                </c:pt>
                <c:pt idx="7">
                  <c:v>Line 7</c:v>
                </c:pt>
                <c:pt idx="8">
                  <c:v>Line 8</c:v>
                </c:pt>
                <c:pt idx="9">
                  <c:v>Line 9</c:v>
                </c:pt>
                <c:pt idx="10">
                  <c:v>Line 10</c:v>
                </c:pt>
                <c:pt idx="11">
                  <c:v>Line 11</c:v>
                </c:pt>
                <c:pt idx="12">
                  <c:v>Line 12</c:v>
                </c:pt>
                <c:pt idx="13">
                  <c:v>Line 13</c:v>
                </c:pt>
                <c:pt idx="14">
                  <c:v>Line 14</c:v>
                </c:pt>
                <c:pt idx="15">
                  <c:v>Line 15</c:v>
                </c:pt>
                <c:pt idx="16">
                  <c:v>Line 16</c:v>
                </c:pt>
                <c:pt idx="17">
                  <c:v>Line 17</c:v>
                </c:pt>
                <c:pt idx="18">
                  <c:v>Line 18</c:v>
                </c:pt>
                <c:pt idx="19">
                  <c:v>Line 19</c:v>
                </c:pt>
                <c:pt idx="20">
                  <c:v>Line 20</c:v>
                </c:pt>
                <c:pt idx="21">
                  <c:v>Line 21</c:v>
                </c:pt>
                <c:pt idx="22">
                  <c:v>Line 22</c:v>
                </c:pt>
                <c:pt idx="23">
                  <c:v>Line 23</c:v>
                </c:pt>
                <c:pt idx="24">
                  <c:v>Line 24</c:v>
                </c:pt>
                <c:pt idx="25">
                  <c:v>Line 25</c:v>
                </c:pt>
                <c:pt idx="26">
                  <c:v>Line 26</c:v>
                </c:pt>
                <c:pt idx="27">
                  <c:v>Line 27</c:v>
                </c:pt>
                <c:pt idx="28">
                  <c:v>Line 28</c:v>
                </c:pt>
                <c:pt idx="29">
                  <c:v>Line 29</c:v>
                </c:pt>
                <c:pt idx="30">
                  <c:v>Line 30</c:v>
                </c:pt>
                <c:pt idx="31">
                  <c:v>Line 31</c:v>
                </c:pt>
                <c:pt idx="32">
                  <c:v>Line 32</c:v>
                </c:pt>
                <c:pt idx="33">
                  <c:v>Line 33</c:v>
                </c:pt>
                <c:pt idx="34">
                  <c:v>Line 34</c:v>
                </c:pt>
                <c:pt idx="35">
                  <c:v>Line 35</c:v>
                </c:pt>
                <c:pt idx="36">
                  <c:v>Line 36</c:v>
                </c:pt>
                <c:pt idx="37">
                  <c:v>Line 37</c:v>
                </c:pt>
                <c:pt idx="38">
                  <c:v>Line 38</c:v>
                </c:pt>
                <c:pt idx="39">
                  <c:v>Line 39</c:v>
                </c:pt>
                <c:pt idx="40">
                  <c:v>Line 40</c:v>
                </c:pt>
                <c:pt idx="41">
                  <c:v>Line 41</c:v>
                </c:pt>
                <c:pt idx="42">
                  <c:v>Line 42</c:v>
                </c:pt>
                <c:pt idx="43">
                  <c:v>Line 43</c:v>
                </c:pt>
                <c:pt idx="44">
                  <c:v>Line 44</c:v>
                </c:pt>
                <c:pt idx="45">
                  <c:v>Line 45</c:v>
                </c:pt>
                <c:pt idx="46">
                  <c:v>Line 46</c:v>
                </c:pt>
                <c:pt idx="47">
                  <c:v>Line 47</c:v>
                </c:pt>
                <c:pt idx="48">
                  <c:v>Line 48</c:v>
                </c:pt>
                <c:pt idx="49">
                  <c:v>Line 49</c:v>
                </c:pt>
                <c:pt idx="50">
                  <c:v>Line 50</c:v>
                </c:pt>
                <c:pt idx="51">
                  <c:v>Line 51</c:v>
                </c:pt>
                <c:pt idx="52">
                  <c:v>Line 52</c:v>
                </c:pt>
                <c:pt idx="53">
                  <c:v>Line 53</c:v>
                </c:pt>
                <c:pt idx="54">
                  <c:v>Line 54</c:v>
                </c:pt>
                <c:pt idx="55">
                  <c:v>Line 55</c:v>
                </c:pt>
                <c:pt idx="56">
                  <c:v>Line 56</c:v>
                </c:pt>
                <c:pt idx="57">
                  <c:v>Line 57</c:v>
                </c:pt>
                <c:pt idx="58">
                  <c:v>Line 58</c:v>
                </c:pt>
                <c:pt idx="59">
                  <c:v>Line 59</c:v>
                </c:pt>
                <c:pt idx="60">
                  <c:v>Line 60</c:v>
                </c:pt>
                <c:pt idx="61">
                  <c:v>Line 61</c:v>
                </c:pt>
                <c:pt idx="62">
                  <c:v>Line 62</c:v>
                </c:pt>
                <c:pt idx="63">
                  <c:v>Line 63</c:v>
                </c:pt>
              </c:strCache>
            </c:strRef>
          </c:cat>
          <c:val>
            <c:numRef>
              <c:f>omnetpp!$B$63:$BM$63</c:f>
              <c:numCache>
                <c:formatCode>General</c:formatCode>
                <c:ptCount val="64"/>
                <c:pt idx="0">
                  <c:v>0.24154600000000057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0.33745800000000126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0.261438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0.12886600000000001</c:v>
                </c:pt>
                <c:pt idx="20">
                  <c:v>0</c:v>
                </c:pt>
                <c:pt idx="21">
                  <c:v>0.11919000000000023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0.36363600000000001</c:v>
                </c:pt>
                <c:pt idx="39">
                  <c:v>0.116009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0.12330500000000012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0.12165500000000012</c:v>
                </c:pt>
                <c:pt idx="53">
                  <c:v>0.73868900000000215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0.41536900000000032</c:v>
                </c:pt>
                <c:pt idx="60">
                  <c:v>1.37195</c:v>
                </c:pt>
                <c:pt idx="61">
                  <c:v>0</c:v>
                </c:pt>
                <c:pt idx="62">
                  <c:v>12.640799999999999</c:v>
                </c:pt>
                <c:pt idx="63">
                  <c:v>0.910273</c:v>
                </c:pt>
              </c:numCache>
            </c:numRef>
          </c:val>
        </c:ser>
        <c:ser>
          <c:idx val="62"/>
          <c:order val="62"/>
          <c:tx>
            <c:strRef>
              <c:f>omnetpp!$A$64</c:f>
              <c:strCache>
                <c:ptCount val="1"/>
                <c:pt idx="0">
                  <c:v>Line 62</c:v>
                </c:pt>
              </c:strCache>
            </c:strRef>
          </c:tx>
          <c:cat>
            <c:strRef>
              <c:f>omnetpp!$B$1:$BM$1</c:f>
              <c:strCache>
                <c:ptCount val="64"/>
                <c:pt idx="0">
                  <c:v>Line 0</c:v>
                </c:pt>
                <c:pt idx="1">
                  <c:v>Line 1</c:v>
                </c:pt>
                <c:pt idx="2">
                  <c:v>Line 2</c:v>
                </c:pt>
                <c:pt idx="3">
                  <c:v>Line 3</c:v>
                </c:pt>
                <c:pt idx="4">
                  <c:v>Line 4</c:v>
                </c:pt>
                <c:pt idx="5">
                  <c:v>Line 5</c:v>
                </c:pt>
                <c:pt idx="6">
                  <c:v>Line 6</c:v>
                </c:pt>
                <c:pt idx="7">
                  <c:v>Line 7</c:v>
                </c:pt>
                <c:pt idx="8">
                  <c:v>Line 8</c:v>
                </c:pt>
                <c:pt idx="9">
                  <c:v>Line 9</c:v>
                </c:pt>
                <c:pt idx="10">
                  <c:v>Line 10</c:v>
                </c:pt>
                <c:pt idx="11">
                  <c:v>Line 11</c:v>
                </c:pt>
                <c:pt idx="12">
                  <c:v>Line 12</c:v>
                </c:pt>
                <c:pt idx="13">
                  <c:v>Line 13</c:v>
                </c:pt>
                <c:pt idx="14">
                  <c:v>Line 14</c:v>
                </c:pt>
                <c:pt idx="15">
                  <c:v>Line 15</c:v>
                </c:pt>
                <c:pt idx="16">
                  <c:v>Line 16</c:v>
                </c:pt>
                <c:pt idx="17">
                  <c:v>Line 17</c:v>
                </c:pt>
                <c:pt idx="18">
                  <c:v>Line 18</c:v>
                </c:pt>
                <c:pt idx="19">
                  <c:v>Line 19</c:v>
                </c:pt>
                <c:pt idx="20">
                  <c:v>Line 20</c:v>
                </c:pt>
                <c:pt idx="21">
                  <c:v>Line 21</c:v>
                </c:pt>
                <c:pt idx="22">
                  <c:v>Line 22</c:v>
                </c:pt>
                <c:pt idx="23">
                  <c:v>Line 23</c:v>
                </c:pt>
                <c:pt idx="24">
                  <c:v>Line 24</c:v>
                </c:pt>
                <c:pt idx="25">
                  <c:v>Line 25</c:v>
                </c:pt>
                <c:pt idx="26">
                  <c:v>Line 26</c:v>
                </c:pt>
                <c:pt idx="27">
                  <c:v>Line 27</c:v>
                </c:pt>
                <c:pt idx="28">
                  <c:v>Line 28</c:v>
                </c:pt>
                <c:pt idx="29">
                  <c:v>Line 29</c:v>
                </c:pt>
                <c:pt idx="30">
                  <c:v>Line 30</c:v>
                </c:pt>
                <c:pt idx="31">
                  <c:v>Line 31</c:v>
                </c:pt>
                <c:pt idx="32">
                  <c:v>Line 32</c:v>
                </c:pt>
                <c:pt idx="33">
                  <c:v>Line 33</c:v>
                </c:pt>
                <c:pt idx="34">
                  <c:v>Line 34</c:v>
                </c:pt>
                <c:pt idx="35">
                  <c:v>Line 35</c:v>
                </c:pt>
                <c:pt idx="36">
                  <c:v>Line 36</c:v>
                </c:pt>
                <c:pt idx="37">
                  <c:v>Line 37</c:v>
                </c:pt>
                <c:pt idx="38">
                  <c:v>Line 38</c:v>
                </c:pt>
                <c:pt idx="39">
                  <c:v>Line 39</c:v>
                </c:pt>
                <c:pt idx="40">
                  <c:v>Line 40</c:v>
                </c:pt>
                <c:pt idx="41">
                  <c:v>Line 41</c:v>
                </c:pt>
                <c:pt idx="42">
                  <c:v>Line 42</c:v>
                </c:pt>
                <c:pt idx="43">
                  <c:v>Line 43</c:v>
                </c:pt>
                <c:pt idx="44">
                  <c:v>Line 44</c:v>
                </c:pt>
                <c:pt idx="45">
                  <c:v>Line 45</c:v>
                </c:pt>
                <c:pt idx="46">
                  <c:v>Line 46</c:v>
                </c:pt>
                <c:pt idx="47">
                  <c:v>Line 47</c:v>
                </c:pt>
                <c:pt idx="48">
                  <c:v>Line 48</c:v>
                </c:pt>
                <c:pt idx="49">
                  <c:v>Line 49</c:v>
                </c:pt>
                <c:pt idx="50">
                  <c:v>Line 50</c:v>
                </c:pt>
                <c:pt idx="51">
                  <c:v>Line 51</c:v>
                </c:pt>
                <c:pt idx="52">
                  <c:v>Line 52</c:v>
                </c:pt>
                <c:pt idx="53">
                  <c:v>Line 53</c:v>
                </c:pt>
                <c:pt idx="54">
                  <c:v>Line 54</c:v>
                </c:pt>
                <c:pt idx="55">
                  <c:v>Line 55</c:v>
                </c:pt>
                <c:pt idx="56">
                  <c:v>Line 56</c:v>
                </c:pt>
                <c:pt idx="57">
                  <c:v>Line 57</c:v>
                </c:pt>
                <c:pt idx="58">
                  <c:v>Line 58</c:v>
                </c:pt>
                <c:pt idx="59">
                  <c:v>Line 59</c:v>
                </c:pt>
                <c:pt idx="60">
                  <c:v>Line 60</c:v>
                </c:pt>
                <c:pt idx="61">
                  <c:v>Line 61</c:v>
                </c:pt>
                <c:pt idx="62">
                  <c:v>Line 62</c:v>
                </c:pt>
                <c:pt idx="63">
                  <c:v>Line 63</c:v>
                </c:pt>
              </c:strCache>
            </c:strRef>
          </c:cat>
          <c:val>
            <c:numRef>
              <c:f>omnetpp!$B$64:$BM$64</c:f>
              <c:numCache>
                <c:formatCode>General</c:formatCode>
                <c:ptCount val="6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8.8183400000000023E-2</c:v>
                </c:pt>
                <c:pt idx="4">
                  <c:v>0.112486</c:v>
                </c:pt>
                <c:pt idx="5">
                  <c:v>0.106838</c:v>
                </c:pt>
                <c:pt idx="6">
                  <c:v>0</c:v>
                </c:pt>
                <c:pt idx="7">
                  <c:v>0.10504200000000002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8.8731100000000063E-2</c:v>
                </c:pt>
                <c:pt idx="18">
                  <c:v>0.269542</c:v>
                </c:pt>
                <c:pt idx="19">
                  <c:v>0</c:v>
                </c:pt>
                <c:pt idx="20">
                  <c:v>0.11325</c:v>
                </c:pt>
                <c:pt idx="21">
                  <c:v>0.11919000000000023</c:v>
                </c:pt>
                <c:pt idx="22">
                  <c:v>0</c:v>
                </c:pt>
                <c:pt idx="23">
                  <c:v>0</c:v>
                </c:pt>
                <c:pt idx="24">
                  <c:v>0.14727499999999999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0.24242400000000044</c:v>
                </c:pt>
                <c:pt idx="39">
                  <c:v>0</c:v>
                </c:pt>
                <c:pt idx="40">
                  <c:v>0.12180299999999998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0.14245000000000024</c:v>
                </c:pt>
                <c:pt idx="48">
                  <c:v>0.12330500000000012</c:v>
                </c:pt>
                <c:pt idx="49">
                  <c:v>0.24906600000000054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0.13986000000000001</c:v>
                </c:pt>
                <c:pt idx="56">
                  <c:v>0.2932550000000001</c:v>
                </c:pt>
                <c:pt idx="57">
                  <c:v>0.11312200000000019</c:v>
                </c:pt>
                <c:pt idx="58">
                  <c:v>0.127551</c:v>
                </c:pt>
                <c:pt idx="59">
                  <c:v>0.20768400000000001</c:v>
                </c:pt>
                <c:pt idx="60">
                  <c:v>0.60975600000000063</c:v>
                </c:pt>
                <c:pt idx="61">
                  <c:v>0.60698000000000063</c:v>
                </c:pt>
                <c:pt idx="62">
                  <c:v>0</c:v>
                </c:pt>
                <c:pt idx="63">
                  <c:v>15.0845</c:v>
                </c:pt>
              </c:numCache>
            </c:numRef>
          </c:val>
        </c:ser>
        <c:ser>
          <c:idx val="63"/>
          <c:order val="63"/>
          <c:tx>
            <c:strRef>
              <c:f>omnetpp!$A$65</c:f>
              <c:strCache>
                <c:ptCount val="1"/>
                <c:pt idx="0">
                  <c:v>Line 63</c:v>
                </c:pt>
              </c:strCache>
            </c:strRef>
          </c:tx>
          <c:cat>
            <c:strRef>
              <c:f>omnetpp!$B$1:$BM$1</c:f>
              <c:strCache>
                <c:ptCount val="64"/>
                <c:pt idx="0">
                  <c:v>Line 0</c:v>
                </c:pt>
                <c:pt idx="1">
                  <c:v>Line 1</c:v>
                </c:pt>
                <c:pt idx="2">
                  <c:v>Line 2</c:v>
                </c:pt>
                <c:pt idx="3">
                  <c:v>Line 3</c:v>
                </c:pt>
                <c:pt idx="4">
                  <c:v>Line 4</c:v>
                </c:pt>
                <c:pt idx="5">
                  <c:v>Line 5</c:v>
                </c:pt>
                <c:pt idx="6">
                  <c:v>Line 6</c:v>
                </c:pt>
                <c:pt idx="7">
                  <c:v>Line 7</c:v>
                </c:pt>
                <c:pt idx="8">
                  <c:v>Line 8</c:v>
                </c:pt>
                <c:pt idx="9">
                  <c:v>Line 9</c:v>
                </c:pt>
                <c:pt idx="10">
                  <c:v>Line 10</c:v>
                </c:pt>
                <c:pt idx="11">
                  <c:v>Line 11</c:v>
                </c:pt>
                <c:pt idx="12">
                  <c:v>Line 12</c:v>
                </c:pt>
                <c:pt idx="13">
                  <c:v>Line 13</c:v>
                </c:pt>
                <c:pt idx="14">
                  <c:v>Line 14</c:v>
                </c:pt>
                <c:pt idx="15">
                  <c:v>Line 15</c:v>
                </c:pt>
                <c:pt idx="16">
                  <c:v>Line 16</c:v>
                </c:pt>
                <c:pt idx="17">
                  <c:v>Line 17</c:v>
                </c:pt>
                <c:pt idx="18">
                  <c:v>Line 18</c:v>
                </c:pt>
                <c:pt idx="19">
                  <c:v>Line 19</c:v>
                </c:pt>
                <c:pt idx="20">
                  <c:v>Line 20</c:v>
                </c:pt>
                <c:pt idx="21">
                  <c:v>Line 21</c:v>
                </c:pt>
                <c:pt idx="22">
                  <c:v>Line 22</c:v>
                </c:pt>
                <c:pt idx="23">
                  <c:v>Line 23</c:v>
                </c:pt>
                <c:pt idx="24">
                  <c:v>Line 24</c:v>
                </c:pt>
                <c:pt idx="25">
                  <c:v>Line 25</c:v>
                </c:pt>
                <c:pt idx="26">
                  <c:v>Line 26</c:v>
                </c:pt>
                <c:pt idx="27">
                  <c:v>Line 27</c:v>
                </c:pt>
                <c:pt idx="28">
                  <c:v>Line 28</c:v>
                </c:pt>
                <c:pt idx="29">
                  <c:v>Line 29</c:v>
                </c:pt>
                <c:pt idx="30">
                  <c:v>Line 30</c:v>
                </c:pt>
                <c:pt idx="31">
                  <c:v>Line 31</c:v>
                </c:pt>
                <c:pt idx="32">
                  <c:v>Line 32</c:v>
                </c:pt>
                <c:pt idx="33">
                  <c:v>Line 33</c:v>
                </c:pt>
                <c:pt idx="34">
                  <c:v>Line 34</c:v>
                </c:pt>
                <c:pt idx="35">
                  <c:v>Line 35</c:v>
                </c:pt>
                <c:pt idx="36">
                  <c:v>Line 36</c:v>
                </c:pt>
                <c:pt idx="37">
                  <c:v>Line 37</c:v>
                </c:pt>
                <c:pt idx="38">
                  <c:v>Line 38</c:v>
                </c:pt>
                <c:pt idx="39">
                  <c:v>Line 39</c:v>
                </c:pt>
                <c:pt idx="40">
                  <c:v>Line 40</c:v>
                </c:pt>
                <c:pt idx="41">
                  <c:v>Line 41</c:v>
                </c:pt>
                <c:pt idx="42">
                  <c:v>Line 42</c:v>
                </c:pt>
                <c:pt idx="43">
                  <c:v>Line 43</c:v>
                </c:pt>
                <c:pt idx="44">
                  <c:v>Line 44</c:v>
                </c:pt>
                <c:pt idx="45">
                  <c:v>Line 45</c:v>
                </c:pt>
                <c:pt idx="46">
                  <c:v>Line 46</c:v>
                </c:pt>
                <c:pt idx="47">
                  <c:v>Line 47</c:v>
                </c:pt>
                <c:pt idx="48">
                  <c:v>Line 48</c:v>
                </c:pt>
                <c:pt idx="49">
                  <c:v>Line 49</c:v>
                </c:pt>
                <c:pt idx="50">
                  <c:v>Line 50</c:v>
                </c:pt>
                <c:pt idx="51">
                  <c:v>Line 51</c:v>
                </c:pt>
                <c:pt idx="52">
                  <c:v>Line 52</c:v>
                </c:pt>
                <c:pt idx="53">
                  <c:v>Line 53</c:v>
                </c:pt>
                <c:pt idx="54">
                  <c:v>Line 54</c:v>
                </c:pt>
                <c:pt idx="55">
                  <c:v>Line 55</c:v>
                </c:pt>
                <c:pt idx="56">
                  <c:v>Line 56</c:v>
                </c:pt>
                <c:pt idx="57">
                  <c:v>Line 57</c:v>
                </c:pt>
                <c:pt idx="58">
                  <c:v>Line 58</c:v>
                </c:pt>
                <c:pt idx="59">
                  <c:v>Line 59</c:v>
                </c:pt>
                <c:pt idx="60">
                  <c:v>Line 60</c:v>
                </c:pt>
                <c:pt idx="61">
                  <c:v>Line 61</c:v>
                </c:pt>
                <c:pt idx="62">
                  <c:v>Line 62</c:v>
                </c:pt>
                <c:pt idx="63">
                  <c:v>Line 63</c:v>
                </c:pt>
              </c:strCache>
            </c:strRef>
          </c:cat>
          <c:val>
            <c:numRef>
              <c:f>omnetpp!$B$65:$BM$65</c:f>
              <c:numCache>
                <c:formatCode>General</c:formatCode>
                <c:ptCount val="64"/>
                <c:pt idx="0">
                  <c:v>0.12077300000000024</c:v>
                </c:pt>
                <c:pt idx="1">
                  <c:v>0.36452000000000095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0.10504200000000002</c:v>
                </c:pt>
                <c:pt idx="8">
                  <c:v>0.13071900000000045</c:v>
                </c:pt>
                <c:pt idx="9">
                  <c:v>0.13071900000000045</c:v>
                </c:pt>
                <c:pt idx="10">
                  <c:v>0</c:v>
                </c:pt>
                <c:pt idx="11">
                  <c:v>0</c:v>
                </c:pt>
                <c:pt idx="12">
                  <c:v>0.10101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7.4962500000000223E-2</c:v>
                </c:pt>
                <c:pt idx="23">
                  <c:v>0.2506270000000001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0.13888900000000001</c:v>
                </c:pt>
                <c:pt idx="28">
                  <c:v>0.12690399999999999</c:v>
                </c:pt>
                <c:pt idx="29">
                  <c:v>0.10989000000000021</c:v>
                </c:pt>
                <c:pt idx="30">
                  <c:v>0</c:v>
                </c:pt>
                <c:pt idx="31">
                  <c:v>0</c:v>
                </c:pt>
                <c:pt idx="32">
                  <c:v>0.264901</c:v>
                </c:pt>
                <c:pt idx="33">
                  <c:v>0</c:v>
                </c:pt>
                <c:pt idx="34">
                  <c:v>0.12903200000000001</c:v>
                </c:pt>
                <c:pt idx="35">
                  <c:v>0</c:v>
                </c:pt>
                <c:pt idx="36">
                  <c:v>0.10810800000000002</c:v>
                </c:pt>
                <c:pt idx="37">
                  <c:v>0</c:v>
                </c:pt>
                <c:pt idx="38">
                  <c:v>0.36363600000000001</c:v>
                </c:pt>
                <c:pt idx="39">
                  <c:v>0</c:v>
                </c:pt>
                <c:pt idx="40">
                  <c:v>0.36540800000000095</c:v>
                </c:pt>
                <c:pt idx="41">
                  <c:v>0</c:v>
                </c:pt>
                <c:pt idx="42">
                  <c:v>0</c:v>
                </c:pt>
                <c:pt idx="43">
                  <c:v>0.14184400000000041</c:v>
                </c:pt>
                <c:pt idx="44">
                  <c:v>0.11098799999999964</c:v>
                </c:pt>
                <c:pt idx="45">
                  <c:v>0.10649599999999999</c:v>
                </c:pt>
                <c:pt idx="46">
                  <c:v>0</c:v>
                </c:pt>
                <c:pt idx="47">
                  <c:v>0.14245000000000024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0.103842</c:v>
                </c:pt>
                <c:pt idx="52">
                  <c:v>0.12165500000000012</c:v>
                </c:pt>
                <c:pt idx="53">
                  <c:v>0.27700800000000031</c:v>
                </c:pt>
                <c:pt idx="54">
                  <c:v>0</c:v>
                </c:pt>
                <c:pt idx="55">
                  <c:v>0.97902100000000214</c:v>
                </c:pt>
                <c:pt idx="56">
                  <c:v>0</c:v>
                </c:pt>
                <c:pt idx="57">
                  <c:v>0.33936700000000136</c:v>
                </c:pt>
                <c:pt idx="58">
                  <c:v>0</c:v>
                </c:pt>
                <c:pt idx="59">
                  <c:v>0.20768400000000001</c:v>
                </c:pt>
                <c:pt idx="60">
                  <c:v>0.15243900000000069</c:v>
                </c:pt>
                <c:pt idx="61">
                  <c:v>0.60698000000000063</c:v>
                </c:pt>
                <c:pt idx="62">
                  <c:v>0.75093900000000213</c:v>
                </c:pt>
                <c:pt idx="63">
                  <c:v>0</c:v>
                </c:pt>
              </c:numCache>
            </c:numRef>
          </c:val>
        </c:ser>
        <c:shape val="box"/>
        <c:axId val="86596992"/>
        <c:axId val="86615168"/>
        <c:axId val="86586240"/>
      </c:bar3DChart>
      <c:catAx>
        <c:axId val="86596992"/>
        <c:scaling>
          <c:orientation val="minMax"/>
        </c:scaling>
        <c:axPos val="b"/>
        <c:majorTickMark val="none"/>
        <c:tickLblPos val="nextTo"/>
        <c:crossAx val="86615168"/>
        <c:crosses val="autoZero"/>
        <c:auto val="1"/>
        <c:lblAlgn val="ctr"/>
        <c:lblOffset val="100"/>
      </c:catAx>
      <c:valAx>
        <c:axId val="86615168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 smtClean="0"/>
                  <a:t>% of Accesses</a:t>
                </a:r>
                <a:endParaRPr lang="en-US" dirty="0"/>
              </a:p>
            </c:rich>
          </c:tx>
          <c:layout/>
        </c:title>
        <c:numFmt formatCode="General" sourceLinked="1"/>
        <c:majorTickMark val="none"/>
        <c:tickLblPos val="nextTo"/>
        <c:crossAx val="86596992"/>
        <c:crosses val="autoZero"/>
        <c:crossBetween val="between"/>
      </c:valAx>
      <c:serAx>
        <c:axId val="86586240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86615168"/>
        <c:crosses val="autoZero"/>
      </c:serAx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34"/>
  <c:chart>
    <c:plotArea>
      <c:layout>
        <c:manualLayout>
          <c:layoutTarget val="inner"/>
          <c:xMode val="edge"/>
          <c:yMode val="edge"/>
          <c:x val="0.18684465223097121"/>
          <c:y val="0.13695402298850567"/>
          <c:w val="0.78837475393700751"/>
          <c:h val="0.48528735632183906"/>
        </c:manualLayout>
      </c:layout>
      <c:barChart>
        <c:barDir val="col"/>
        <c:grouping val="clustered"/>
        <c:ser>
          <c:idx val="0"/>
          <c:order val="0"/>
          <c:cat>
            <c:strRef>
              <c:f>Sheet1!$A$1:$AG$1</c:f>
              <c:strCache>
                <c:ptCount val="33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33+</c:v>
                </c:pt>
              </c:strCache>
            </c:strRef>
          </c:cat>
          <c:val>
            <c:numRef>
              <c:f>Sheet1!$A$2:$AG$2</c:f>
              <c:numCache>
                <c:formatCode>General</c:formatCode>
                <c:ptCount val="33"/>
                <c:pt idx="0">
                  <c:v>5618579</c:v>
                </c:pt>
                <c:pt idx="1">
                  <c:v>52041</c:v>
                </c:pt>
                <c:pt idx="2">
                  <c:v>243612</c:v>
                </c:pt>
                <c:pt idx="3">
                  <c:v>130968</c:v>
                </c:pt>
                <c:pt idx="4">
                  <c:v>152550</c:v>
                </c:pt>
                <c:pt idx="5">
                  <c:v>59025</c:v>
                </c:pt>
                <c:pt idx="6">
                  <c:v>96706</c:v>
                </c:pt>
                <c:pt idx="7">
                  <c:v>42203</c:v>
                </c:pt>
                <c:pt idx="8">
                  <c:v>42896</c:v>
                </c:pt>
                <c:pt idx="9">
                  <c:v>33113</c:v>
                </c:pt>
                <c:pt idx="10">
                  <c:v>75730</c:v>
                </c:pt>
                <c:pt idx="11">
                  <c:v>22626</c:v>
                </c:pt>
                <c:pt idx="12">
                  <c:v>21442</c:v>
                </c:pt>
                <c:pt idx="13">
                  <c:v>17771</c:v>
                </c:pt>
                <c:pt idx="14">
                  <c:v>17208</c:v>
                </c:pt>
                <c:pt idx="15">
                  <c:v>15010</c:v>
                </c:pt>
                <c:pt idx="16">
                  <c:v>14133</c:v>
                </c:pt>
                <c:pt idx="17">
                  <c:v>11927</c:v>
                </c:pt>
                <c:pt idx="18">
                  <c:v>12900</c:v>
                </c:pt>
                <c:pt idx="19">
                  <c:v>10109</c:v>
                </c:pt>
                <c:pt idx="20">
                  <c:v>9573</c:v>
                </c:pt>
                <c:pt idx="21">
                  <c:v>8119</c:v>
                </c:pt>
                <c:pt idx="22">
                  <c:v>9665</c:v>
                </c:pt>
                <c:pt idx="23">
                  <c:v>7132</c:v>
                </c:pt>
                <c:pt idx="24">
                  <c:v>7287</c:v>
                </c:pt>
                <c:pt idx="25">
                  <c:v>5325</c:v>
                </c:pt>
                <c:pt idx="26">
                  <c:v>6731</c:v>
                </c:pt>
                <c:pt idx="27">
                  <c:v>4146</c:v>
                </c:pt>
                <c:pt idx="28">
                  <c:v>3728</c:v>
                </c:pt>
                <c:pt idx="29">
                  <c:v>3501</c:v>
                </c:pt>
                <c:pt idx="30">
                  <c:v>11122</c:v>
                </c:pt>
                <c:pt idx="31">
                  <c:v>2699</c:v>
                </c:pt>
                <c:pt idx="32">
                  <c:v>31209</c:v>
                </c:pt>
              </c:numCache>
            </c:numRef>
          </c:val>
        </c:ser>
        <c:axId val="86633088"/>
        <c:axId val="86090496"/>
      </c:barChart>
      <c:catAx>
        <c:axId val="86633088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Cycles</a:t>
                </a:r>
              </a:p>
            </c:rich>
          </c:tx>
          <c:layout/>
        </c:title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86090496"/>
        <c:crosses val="autoZero"/>
        <c:auto val="1"/>
        <c:lblAlgn val="ctr"/>
        <c:lblOffset val="100"/>
      </c:catAx>
      <c:valAx>
        <c:axId val="86090496"/>
        <c:scaling>
          <c:orientation val="minMax"/>
          <c:max val="1000000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Idle Periods</a:t>
                </a:r>
              </a:p>
            </c:rich>
          </c:tx>
          <c:layout>
            <c:manualLayout>
              <c:xMode val="edge"/>
              <c:yMode val="edge"/>
              <c:x val="0"/>
              <c:y val="0.14946821864658241"/>
            </c:manualLayout>
          </c:layout>
        </c:title>
        <c:numFmt formatCode="General" sourceLinked="1"/>
        <c:maj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86633088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en-US"/>
    </a:p>
  </c:txPr>
  <c:externalData r:id="rId1"/>
  <c:userShapes r:id="rId2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10"/>
  <c:chart>
    <c:autoTitleDeleted val="1"/>
    <c:plotArea>
      <c:layout>
        <c:manualLayout>
          <c:layoutTarget val="inner"/>
          <c:xMode val="edge"/>
          <c:yMode val="edge"/>
          <c:x val="9.9478565179352871E-2"/>
          <c:y val="9.0958303507516339E-2"/>
          <c:w val="0.88015102799650069"/>
          <c:h val="0.74990187306132339"/>
        </c:manualLayout>
      </c:layout>
      <c:barChart>
        <c:barDir val="col"/>
        <c:grouping val="clustered"/>
        <c:ser>
          <c:idx val="0"/>
          <c:order val="0"/>
          <c:tx>
            <c:strRef>
              <c:f>IPC!$S$1</c:f>
              <c:strCache>
                <c:ptCount val="1"/>
                <c:pt idx="0">
                  <c:v>CSP</c:v>
                </c:pt>
              </c:strCache>
            </c:strRef>
          </c:tx>
          <c:cat>
            <c:strRef>
              <c:f>IPC!$R$2:$R$9</c:f>
              <c:strCache>
                <c:ptCount val="8"/>
                <c:pt idx="0">
                  <c:v>WL1</c:v>
                </c:pt>
                <c:pt idx="1">
                  <c:v>WL2</c:v>
                </c:pt>
                <c:pt idx="2">
                  <c:v>WL3</c:v>
                </c:pt>
                <c:pt idx="3">
                  <c:v>WL4</c:v>
                </c:pt>
                <c:pt idx="4">
                  <c:v>WL5</c:v>
                </c:pt>
                <c:pt idx="5">
                  <c:v>WL6</c:v>
                </c:pt>
                <c:pt idx="6">
                  <c:v>WL7</c:v>
                </c:pt>
                <c:pt idx="7">
                  <c:v>AVG</c:v>
                </c:pt>
              </c:strCache>
            </c:strRef>
          </c:cat>
          <c:val>
            <c:numRef>
              <c:f>IPC!$S$2:$S$9</c:f>
              <c:numCache>
                <c:formatCode>General</c:formatCode>
                <c:ptCount val="8"/>
                <c:pt idx="0">
                  <c:v>3.5691711369470602</c:v>
                </c:pt>
                <c:pt idx="1">
                  <c:v>-0.22257558033604138</c:v>
                </c:pt>
                <c:pt idx="2">
                  <c:v>-0.27231534849909045</c:v>
                </c:pt>
                <c:pt idx="3">
                  <c:v>7.2477012504168465</c:v>
                </c:pt>
                <c:pt idx="4">
                  <c:v>2.0143771546021032</c:v>
                </c:pt>
                <c:pt idx="5">
                  <c:v>1.4665146037734418</c:v>
                </c:pt>
                <c:pt idx="6">
                  <c:v>-0.48698323238971292</c:v>
                </c:pt>
                <c:pt idx="7">
                  <c:v>1.9022699977878026</c:v>
                </c:pt>
              </c:numCache>
            </c:numRef>
          </c:val>
        </c:ser>
        <c:ser>
          <c:idx val="1"/>
          <c:order val="1"/>
          <c:tx>
            <c:strRef>
              <c:f>IPC!$T$1</c:f>
              <c:strCache>
                <c:ptCount val="1"/>
                <c:pt idx="0">
                  <c:v>MSP</c:v>
                </c:pt>
              </c:strCache>
            </c:strRef>
          </c:tx>
          <c:cat>
            <c:strRef>
              <c:f>IPC!$R$2:$R$9</c:f>
              <c:strCache>
                <c:ptCount val="8"/>
                <c:pt idx="0">
                  <c:v>WL1</c:v>
                </c:pt>
                <c:pt idx="1">
                  <c:v>WL2</c:v>
                </c:pt>
                <c:pt idx="2">
                  <c:v>WL3</c:v>
                </c:pt>
                <c:pt idx="3">
                  <c:v>WL4</c:v>
                </c:pt>
                <c:pt idx="4">
                  <c:v>WL5</c:v>
                </c:pt>
                <c:pt idx="5">
                  <c:v>WL6</c:v>
                </c:pt>
                <c:pt idx="6">
                  <c:v>WL7</c:v>
                </c:pt>
                <c:pt idx="7">
                  <c:v>AVG</c:v>
                </c:pt>
              </c:strCache>
            </c:strRef>
          </c:cat>
          <c:val>
            <c:numRef>
              <c:f>IPC!$T$2:$T$9</c:f>
              <c:numCache>
                <c:formatCode>General</c:formatCode>
                <c:ptCount val="8"/>
                <c:pt idx="0">
                  <c:v>18.77153875020343</c:v>
                </c:pt>
                <c:pt idx="1">
                  <c:v>4.5836176803283823</c:v>
                </c:pt>
                <c:pt idx="2">
                  <c:v>0.45820313995545231</c:v>
                </c:pt>
                <c:pt idx="3">
                  <c:v>7.1902418222195319</c:v>
                </c:pt>
                <c:pt idx="4">
                  <c:v>3.0098794594947647</c:v>
                </c:pt>
                <c:pt idx="5">
                  <c:v>7.8644995815194765</c:v>
                </c:pt>
                <c:pt idx="6">
                  <c:v>1.3042118417089421</c:v>
                </c:pt>
                <c:pt idx="7">
                  <c:v>6.1688846107756632</c:v>
                </c:pt>
              </c:numCache>
            </c:numRef>
          </c:val>
        </c:ser>
        <c:ser>
          <c:idx val="2"/>
          <c:order val="2"/>
          <c:tx>
            <c:strRef>
              <c:f>IPC!$U$1</c:f>
              <c:strCache>
                <c:ptCount val="1"/>
                <c:pt idx="0">
                  <c:v>MSP-PUSH</c:v>
                </c:pt>
              </c:strCache>
            </c:strRef>
          </c:tx>
          <c:cat>
            <c:strRef>
              <c:f>IPC!$R$2:$R$9</c:f>
              <c:strCache>
                <c:ptCount val="8"/>
                <c:pt idx="0">
                  <c:v>WL1</c:v>
                </c:pt>
                <c:pt idx="1">
                  <c:v>WL2</c:v>
                </c:pt>
                <c:pt idx="2">
                  <c:v>WL3</c:v>
                </c:pt>
                <c:pt idx="3">
                  <c:v>WL4</c:v>
                </c:pt>
                <c:pt idx="4">
                  <c:v>WL5</c:v>
                </c:pt>
                <c:pt idx="5">
                  <c:v>WL6</c:v>
                </c:pt>
                <c:pt idx="6">
                  <c:v>WL7</c:v>
                </c:pt>
                <c:pt idx="7">
                  <c:v>AVG</c:v>
                </c:pt>
              </c:strCache>
            </c:strRef>
          </c:cat>
          <c:val>
            <c:numRef>
              <c:f>IPC!$U$2:$U$9</c:f>
              <c:numCache>
                <c:formatCode>General</c:formatCode>
                <c:ptCount val="8"/>
                <c:pt idx="0">
                  <c:v>10.624196155766302</c:v>
                </c:pt>
                <c:pt idx="1">
                  <c:v>3.4432380725923823</c:v>
                </c:pt>
                <c:pt idx="2">
                  <c:v>0.34461419280152961</c:v>
                </c:pt>
                <c:pt idx="3">
                  <c:v>4.8283576780024227</c:v>
                </c:pt>
                <c:pt idx="4">
                  <c:v>3.7118915077751211</c:v>
                </c:pt>
                <c:pt idx="5">
                  <c:v>9.5227071995362547</c:v>
                </c:pt>
                <c:pt idx="6">
                  <c:v>9.1499720349346628E-2</c:v>
                </c:pt>
                <c:pt idx="7">
                  <c:v>4.6523577895461905</c:v>
                </c:pt>
              </c:numCache>
            </c:numRef>
          </c:val>
        </c:ser>
        <c:ser>
          <c:idx val="3"/>
          <c:order val="3"/>
          <c:tx>
            <c:strRef>
              <c:f>IPC!$V$1</c:f>
              <c:strCache>
                <c:ptCount val="1"/>
                <c:pt idx="0">
                  <c:v>IDLE-PUSH</c:v>
                </c:pt>
              </c:strCache>
            </c:strRef>
          </c:tx>
          <c:cat>
            <c:strRef>
              <c:f>IPC!$R$2:$R$9</c:f>
              <c:strCache>
                <c:ptCount val="8"/>
                <c:pt idx="0">
                  <c:v>WL1</c:v>
                </c:pt>
                <c:pt idx="1">
                  <c:v>WL2</c:v>
                </c:pt>
                <c:pt idx="2">
                  <c:v>WL3</c:v>
                </c:pt>
                <c:pt idx="3">
                  <c:v>WL4</c:v>
                </c:pt>
                <c:pt idx="4">
                  <c:v>WL5</c:v>
                </c:pt>
                <c:pt idx="5">
                  <c:v>WL6</c:v>
                </c:pt>
                <c:pt idx="6">
                  <c:v>WL7</c:v>
                </c:pt>
                <c:pt idx="7">
                  <c:v>AVG</c:v>
                </c:pt>
              </c:strCache>
            </c:strRef>
          </c:cat>
          <c:val>
            <c:numRef>
              <c:f>IPC!$V$2:$V$9</c:f>
              <c:numCache>
                <c:formatCode>General</c:formatCode>
                <c:ptCount val="8"/>
                <c:pt idx="0">
                  <c:v>-5.3778271117852086</c:v>
                </c:pt>
                <c:pt idx="1">
                  <c:v>-1.3112697814193952</c:v>
                </c:pt>
                <c:pt idx="2">
                  <c:v>-0.19749235169318691</c:v>
                </c:pt>
                <c:pt idx="3">
                  <c:v>-2.3435604557648397</c:v>
                </c:pt>
                <c:pt idx="4">
                  <c:v>-0.43223842940623164</c:v>
                </c:pt>
                <c:pt idx="5">
                  <c:v>-4.4304653943832406</c:v>
                </c:pt>
                <c:pt idx="6">
                  <c:v>-4.5041949349432056</c:v>
                </c:pt>
                <c:pt idx="7">
                  <c:v>-2.6567212084850556</c:v>
                </c:pt>
              </c:numCache>
            </c:numRef>
          </c:val>
        </c:ser>
        <c:ser>
          <c:idx val="4"/>
          <c:order val="4"/>
          <c:tx>
            <c:strRef>
              <c:f>IPC!$W$1</c:f>
              <c:strCache>
                <c:ptCount val="1"/>
                <c:pt idx="0">
                  <c:v>CSP+MSP</c:v>
                </c:pt>
              </c:strCache>
            </c:strRef>
          </c:tx>
          <c:cat>
            <c:strRef>
              <c:f>IPC!$R$2:$R$9</c:f>
              <c:strCache>
                <c:ptCount val="8"/>
                <c:pt idx="0">
                  <c:v>WL1</c:v>
                </c:pt>
                <c:pt idx="1">
                  <c:v>WL2</c:v>
                </c:pt>
                <c:pt idx="2">
                  <c:v>WL3</c:v>
                </c:pt>
                <c:pt idx="3">
                  <c:v>WL4</c:v>
                </c:pt>
                <c:pt idx="4">
                  <c:v>WL5</c:v>
                </c:pt>
                <c:pt idx="5">
                  <c:v>WL6</c:v>
                </c:pt>
                <c:pt idx="6">
                  <c:v>WL7</c:v>
                </c:pt>
                <c:pt idx="7">
                  <c:v>AVG</c:v>
                </c:pt>
              </c:strCache>
            </c:strRef>
          </c:cat>
          <c:val>
            <c:numRef>
              <c:f>IPC!$W$2:$W$9</c:f>
              <c:numCache>
                <c:formatCode>General</c:formatCode>
                <c:ptCount val="8"/>
                <c:pt idx="0">
                  <c:v>33.192306569649254</c:v>
                </c:pt>
                <c:pt idx="1">
                  <c:v>5.8779468888144795</c:v>
                </c:pt>
                <c:pt idx="2">
                  <c:v>2.6995342965110987</c:v>
                </c:pt>
                <c:pt idx="3">
                  <c:v>9.012111514850119</c:v>
                </c:pt>
                <c:pt idx="4">
                  <c:v>5.8856448968236474</c:v>
                </c:pt>
                <c:pt idx="5">
                  <c:v>10.798469985938111</c:v>
                </c:pt>
                <c:pt idx="6">
                  <c:v>2.5133449134576837</c:v>
                </c:pt>
                <c:pt idx="7">
                  <c:v>9.9970512951491965</c:v>
                </c:pt>
              </c:numCache>
            </c:numRef>
          </c:val>
        </c:ser>
        <c:gapWidth val="75"/>
        <c:overlap val="-25"/>
        <c:axId val="86925312"/>
        <c:axId val="86926848"/>
      </c:barChart>
      <c:catAx>
        <c:axId val="86925312"/>
        <c:scaling>
          <c:orientation val="minMax"/>
        </c:scaling>
        <c:axPos val="b"/>
        <c:majorTickMark val="none"/>
        <c:tickLblPos val="nextTo"/>
        <c:crossAx val="86926848"/>
        <c:crosses val="autoZero"/>
        <c:auto val="1"/>
        <c:lblAlgn val="ctr"/>
        <c:lblOffset val="100"/>
      </c:catAx>
      <c:valAx>
        <c:axId val="86926848"/>
        <c:scaling>
          <c:orientation val="minMax"/>
          <c:max val="20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IPC Improvement</a:t>
                </a:r>
              </a:p>
            </c:rich>
          </c:tx>
          <c:layout/>
        </c:title>
        <c:numFmt formatCode="General" sourceLinked="1"/>
        <c:majorTickMark val="none"/>
        <c:tickLblPos val="nextTo"/>
        <c:crossAx val="86925312"/>
        <c:crosses val="autoZero"/>
        <c:crossBetween val="between"/>
      </c:valAx>
    </c:plotArea>
    <c:legend>
      <c:legendPos val="b"/>
      <c:layout/>
      <c:overlay val="1"/>
    </c:legend>
    <c:plotVisOnly val="1"/>
    <c:dispBlanksAs val="gap"/>
  </c:chart>
  <c:txPr>
    <a:bodyPr/>
    <a:lstStyle/>
    <a:p>
      <a:pPr>
        <a:defRPr sz="1800"/>
      </a:pPr>
      <a:endParaRPr lang="en-US"/>
    </a:p>
  </c:txPr>
  <c:externalData r:id="rId1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0.21875</cdr:x>
      <cdr:y>0</cdr:y>
    </cdr:from>
    <cdr:to>
      <cdr:x>0.3144</cdr:x>
      <cdr:y>0.13793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600200" y="0"/>
          <a:ext cx="699699" cy="25224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1pPr>
          <a:lvl2pPr marL="457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2pPr>
          <a:lvl3pPr marL="914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3pPr>
          <a:lvl4pPr marL="1371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4pPr>
          <a:lvl5pPr marL="18288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5pPr>
          <a:lvl6pPr marL="22860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6pPr>
          <a:lvl7pPr marL="2743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7pPr>
          <a:lvl8pPr marL="3200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8pPr>
          <a:lvl9pPr marL="3657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r>
            <a:rPr lang="en-US" sz="1400" dirty="0">
              <a:latin typeface="Calibri"/>
            </a:rPr>
            <a:t>5618579</a:t>
          </a:r>
          <a:r>
            <a:rPr lang="en-US" sz="1400" dirty="0" smtClean="0"/>
            <a:t> </a:t>
          </a:r>
          <a:endParaRPr lang="en-US" sz="1400" dirty="0"/>
        </a:p>
      </cdr:txBody>
    </cdr:sp>
  </cdr:relSizeAnchor>
  <cdr:relSizeAnchor xmlns:cdr="http://schemas.openxmlformats.org/drawingml/2006/chartDrawing">
    <cdr:from>
      <cdr:x>0.19792</cdr:x>
      <cdr:y>0.08333</cdr:y>
    </cdr:from>
    <cdr:to>
      <cdr:x>0.23126</cdr:x>
      <cdr:y>0.12681</cdr:y>
    </cdr:to>
    <cdr:cxnSp macro="">
      <cdr:nvCxnSpPr>
        <cdr:cNvPr id="4" name="Straight Arrow Connector 3"/>
        <cdr:cNvCxnSpPr/>
      </cdr:nvCxnSpPr>
      <cdr:spPr>
        <a:xfrm xmlns:a="http://schemas.openxmlformats.org/drawingml/2006/main" flipV="1">
          <a:off x="1447800" y="152400"/>
          <a:ext cx="243889" cy="79516"/>
        </a:xfrm>
        <a:prstGeom xmlns:a="http://schemas.openxmlformats.org/drawingml/2006/main" prst="straightConnector1">
          <a:avLst/>
        </a:prstGeom>
        <a:noFill xmlns:a="http://schemas.openxmlformats.org/drawingml/2006/main"/>
        <a:ln xmlns:a="http://schemas.openxmlformats.org/drawingml/2006/main" w="12700" cap="flat" cmpd="sng" algn="ctr">
          <a:solidFill>
            <a:sysClr val="windowText" lastClr="000000"/>
          </a:solidFill>
          <a:prstDash val="solid"/>
          <a:tailEnd type="arrow"/>
        </a:ln>
        <a:effectLst xmlns:a="http://schemas.openxmlformats.org/drawingml/2006/main"/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D25875-A7F5-4D2E-99D3-5149C55363D5}" type="datetimeFigureOut">
              <a:rPr lang="en-US" smtClean="0"/>
              <a:pPr/>
              <a:t>9/11/2013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45B492-8798-4CED-8CC9-80FE6180263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45B492-8798-4CED-8CC9-80FE61802633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45B492-8798-4CED-8CC9-80FE61802633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45B492-8798-4CED-8CC9-80FE61802633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1752601"/>
            <a:ext cx="8305800" cy="1829761"/>
          </a:xfrm>
        </p:spPr>
        <p:txBody>
          <a:bodyPr>
            <a:noAutofit/>
          </a:bodyPr>
          <a:lstStyle/>
          <a:p>
            <a:r>
              <a:rPr lang="en-US" sz="3500" dirty="0" smtClean="0"/>
              <a:t>Meeting Midway: Improving CMP Performance with Memory-Side Prefetching</a:t>
            </a:r>
            <a:endParaRPr lang="en-US" sz="35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3611607"/>
            <a:ext cx="8305800" cy="1199704"/>
          </a:xfrm>
        </p:spPr>
        <p:txBody>
          <a:bodyPr>
            <a:noAutofit/>
          </a:bodyPr>
          <a:lstStyle/>
          <a:p>
            <a:r>
              <a:rPr lang="en-US" sz="2200" b="1" u="sng" dirty="0" smtClean="0"/>
              <a:t>Praveen Yedlapalli</a:t>
            </a:r>
            <a:r>
              <a:rPr lang="en-US" sz="2200" dirty="0" smtClean="0"/>
              <a:t>, </a:t>
            </a:r>
            <a:r>
              <a:rPr lang="en-US" sz="2200" dirty="0" err="1" smtClean="0"/>
              <a:t>Jagadish</a:t>
            </a:r>
            <a:r>
              <a:rPr lang="en-US" sz="2200" dirty="0" smtClean="0"/>
              <a:t> </a:t>
            </a:r>
            <a:r>
              <a:rPr lang="en-US" sz="2200" dirty="0" err="1" smtClean="0"/>
              <a:t>Kotra</a:t>
            </a:r>
            <a:r>
              <a:rPr lang="en-US" sz="2200" dirty="0" smtClean="0"/>
              <a:t>, </a:t>
            </a:r>
            <a:r>
              <a:rPr lang="en-US" sz="2200" dirty="0" err="1" smtClean="0"/>
              <a:t>Emre</a:t>
            </a:r>
            <a:r>
              <a:rPr lang="en-US" sz="2200" dirty="0" smtClean="0"/>
              <a:t> </a:t>
            </a:r>
            <a:r>
              <a:rPr lang="en-US" sz="2200" dirty="0" err="1" smtClean="0"/>
              <a:t>Kultursay</a:t>
            </a:r>
            <a:r>
              <a:rPr lang="en-US" sz="2200" dirty="0" smtClean="0"/>
              <a:t>, </a:t>
            </a:r>
            <a:r>
              <a:rPr lang="en-US" sz="2200" dirty="0" err="1" smtClean="0"/>
              <a:t>Mahmut</a:t>
            </a:r>
            <a:r>
              <a:rPr lang="en-US" sz="2200" dirty="0" smtClean="0"/>
              <a:t> </a:t>
            </a:r>
            <a:r>
              <a:rPr lang="en-US" sz="2200" dirty="0" err="1" smtClean="0"/>
              <a:t>Kandemir</a:t>
            </a:r>
            <a:r>
              <a:rPr lang="en-US" sz="2200" dirty="0" smtClean="0"/>
              <a:t>, Chita R. Das and </a:t>
            </a:r>
            <a:r>
              <a:rPr lang="en-US" sz="2200" dirty="0" err="1" smtClean="0"/>
              <a:t>Anand</a:t>
            </a:r>
            <a:r>
              <a:rPr lang="en-US" sz="2200" dirty="0" smtClean="0"/>
              <a:t> </a:t>
            </a:r>
            <a:r>
              <a:rPr lang="en-US" sz="2200" dirty="0" err="1" smtClean="0"/>
              <a:t>Sivasubramaniam</a:t>
            </a:r>
            <a:endParaRPr lang="en-US" sz="2200" dirty="0" smtClean="0"/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n-US" sz="2200" dirty="0" smtClean="0"/>
              <a:t>The Pennsylvania State University</a:t>
            </a:r>
            <a:endParaRPr lang="en-US" sz="2200" dirty="0"/>
          </a:p>
        </p:txBody>
      </p:sp>
      <p:pic>
        <p:nvPicPr>
          <p:cNvPr id="4" name="Picture 3" descr="nicemar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00853" y="152400"/>
            <a:ext cx="2043147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about Cache </a:t>
            </a:r>
            <a:r>
              <a:rPr lang="en-US" dirty="0" err="1" smtClean="0"/>
              <a:t>Prefetching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Not effective for large CMPs</a:t>
            </a:r>
          </a:p>
          <a:p>
            <a:endParaRPr lang="en-US" dirty="0" smtClean="0"/>
          </a:p>
          <a:p>
            <a:r>
              <a:rPr lang="en-US" dirty="0" smtClean="0"/>
              <a:t>Agnostic to memory state</a:t>
            </a:r>
          </a:p>
          <a:p>
            <a:pPr lvl="1"/>
            <a:r>
              <a:rPr lang="en-US" dirty="0" smtClean="0"/>
              <a:t>Gap between caches and memory  (62% latency increase)</a:t>
            </a:r>
          </a:p>
          <a:p>
            <a:r>
              <a:rPr lang="en-US" dirty="0" smtClean="0"/>
              <a:t>On-chip resource pollution</a:t>
            </a:r>
          </a:p>
          <a:p>
            <a:pPr lvl="1"/>
            <a:r>
              <a:rPr lang="en-US" dirty="0" smtClean="0"/>
              <a:t>Both caches and network (22% network latency increase)</a:t>
            </a:r>
          </a:p>
          <a:p>
            <a:r>
              <a:rPr lang="en-US" dirty="0" smtClean="0"/>
              <a:t>Difficulty of stream detection in S-NUCA</a:t>
            </a:r>
          </a:p>
          <a:p>
            <a:pPr lvl="1"/>
            <a:r>
              <a:rPr lang="en-US" dirty="0" smtClean="0"/>
              <a:t>Each L2 bank caters to only a portion of the address space</a:t>
            </a:r>
          </a:p>
          <a:p>
            <a:pPr lvl="1"/>
            <a:r>
              <a:rPr lang="en-US" dirty="0" smtClean="0"/>
              <a:t>Each L2 bank gets requests from multiple L1s</a:t>
            </a:r>
          </a:p>
          <a:p>
            <a:pPr lvl="1">
              <a:buNone/>
            </a:pPr>
            <a:endParaRPr lang="en-US" dirty="0" smtClean="0">
              <a:solidFill>
                <a:schemeClr val="accent2"/>
              </a:solidFill>
            </a:endParaRPr>
          </a:p>
          <a:p>
            <a:r>
              <a:rPr lang="en-US" dirty="0" smtClean="0">
                <a:solidFill>
                  <a:schemeClr val="accent2"/>
                </a:solidFill>
              </a:rPr>
              <a:t>Our memory-side </a:t>
            </a:r>
            <a:r>
              <a:rPr lang="en-US" dirty="0" err="1" smtClean="0">
                <a:solidFill>
                  <a:schemeClr val="accent2"/>
                </a:solidFill>
              </a:rPr>
              <a:t>prefetching</a:t>
            </a:r>
            <a:r>
              <a:rPr lang="en-US" dirty="0" smtClean="0">
                <a:solidFill>
                  <a:schemeClr val="accent2"/>
                </a:solidFill>
              </a:rPr>
              <a:t> scheme can work along with core-side </a:t>
            </a:r>
            <a:r>
              <a:rPr lang="en-US" dirty="0" err="1" smtClean="0">
                <a:solidFill>
                  <a:schemeClr val="accent2"/>
                </a:solidFill>
              </a:rPr>
              <a:t>prefetching</a:t>
            </a:r>
            <a:endParaRPr lang="en-US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</a:p>
          <a:p>
            <a:r>
              <a:rPr lang="en-US" dirty="0" smtClean="0"/>
              <a:t>Motivation</a:t>
            </a:r>
          </a:p>
          <a:p>
            <a:r>
              <a:rPr lang="en-US" dirty="0" smtClean="0">
                <a:solidFill>
                  <a:schemeClr val="accent2"/>
                </a:solidFill>
              </a:rPr>
              <a:t>Memory-Side </a:t>
            </a:r>
            <a:r>
              <a:rPr lang="en-US" dirty="0" err="1" smtClean="0">
                <a:solidFill>
                  <a:schemeClr val="accent2"/>
                </a:solidFill>
              </a:rPr>
              <a:t>Prefetching</a:t>
            </a:r>
            <a:endParaRPr lang="en-US" dirty="0" smtClean="0">
              <a:solidFill>
                <a:schemeClr val="accent2"/>
              </a:solidFill>
            </a:endParaRPr>
          </a:p>
          <a:p>
            <a:r>
              <a:rPr lang="en-US" dirty="0" smtClean="0"/>
              <a:t>Evaluation</a:t>
            </a:r>
          </a:p>
          <a:p>
            <a:r>
              <a:rPr lang="en-US" dirty="0" smtClean="0"/>
              <a:t>Conclusion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Memory-Side </a:t>
            </a:r>
            <a:r>
              <a:rPr lang="en-US" dirty="0" err="1" smtClean="0"/>
              <a:t>Prefetching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Objective 1</a:t>
            </a:r>
          </a:p>
          <a:p>
            <a:pPr lvl="1"/>
            <a:r>
              <a:rPr lang="en-US" dirty="0" smtClean="0"/>
              <a:t>Reduce off-chip access latency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Objective 2</a:t>
            </a:r>
          </a:p>
          <a:p>
            <a:pPr lvl="1"/>
            <a:r>
              <a:rPr lang="en-US" dirty="0" smtClean="0"/>
              <a:t>With out increasing on-chip resource contention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Memory-Side </a:t>
            </a:r>
            <a:r>
              <a:rPr lang="en-US" dirty="0" err="1" smtClean="0"/>
              <a:t>Prefetching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914400" y="2133600"/>
            <a:ext cx="3352800" cy="1295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What to Prefetch?</a:t>
            </a:r>
            <a:endParaRPr lang="en-US" sz="3200" dirty="0"/>
          </a:p>
        </p:txBody>
      </p:sp>
      <p:sp>
        <p:nvSpPr>
          <p:cNvPr id="5" name="Rounded Rectangle 4"/>
          <p:cNvSpPr/>
          <p:nvPr/>
        </p:nvSpPr>
        <p:spPr>
          <a:xfrm>
            <a:off x="4876800" y="2133600"/>
            <a:ext cx="3581400" cy="1295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When to Prefetch?</a:t>
            </a:r>
            <a:endParaRPr lang="en-US" sz="3200" dirty="0"/>
          </a:p>
        </p:txBody>
      </p:sp>
      <p:sp>
        <p:nvSpPr>
          <p:cNvPr id="6" name="Rounded Rectangle 5"/>
          <p:cNvSpPr/>
          <p:nvPr/>
        </p:nvSpPr>
        <p:spPr>
          <a:xfrm>
            <a:off x="2743200" y="3962400"/>
            <a:ext cx="3657600" cy="1295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Where to Prefetch?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to Prefetch?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Prefetch from an open row </a:t>
            </a:r>
          </a:p>
          <a:p>
            <a:pPr lvl="1"/>
            <a:r>
              <a:rPr lang="en-US" dirty="0" smtClean="0"/>
              <a:t>Minimizes overhead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Looked at the line access patterns within a row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to Prefetch?</a:t>
            </a:r>
            <a:endParaRPr lang="en-US" dirty="0"/>
          </a:p>
        </p:txBody>
      </p:sp>
      <p:graphicFrame>
        <p:nvGraphicFramePr>
          <p:cNvPr id="4" name="Chart 3"/>
          <p:cNvGraphicFramePr>
            <a:graphicFrameLocks noGrp="1"/>
          </p:cNvGraphicFramePr>
          <p:nvPr/>
        </p:nvGraphicFramePr>
        <p:xfrm>
          <a:off x="236483" y="1524000"/>
          <a:ext cx="8671034" cy="50498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to Prefetch?</a:t>
            </a:r>
            <a:endParaRPr lang="en-US" dirty="0"/>
          </a:p>
        </p:txBody>
      </p:sp>
      <p:graphicFrame>
        <p:nvGraphicFramePr>
          <p:cNvPr id="4" name="Chart 3"/>
          <p:cNvGraphicFramePr>
            <a:graphicFrameLocks noGrp="1"/>
          </p:cNvGraphicFramePr>
          <p:nvPr/>
        </p:nvGraphicFramePr>
        <p:xfrm>
          <a:off x="0" y="1600200"/>
          <a:ext cx="4800600" cy="419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4"/>
          <p:cNvGraphicFramePr>
            <a:graphicFrameLocks noGrp="1"/>
          </p:cNvGraphicFramePr>
          <p:nvPr/>
        </p:nvGraphicFramePr>
        <p:xfrm>
          <a:off x="4267200" y="1524000"/>
          <a:ext cx="4876800" cy="4343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Rectangle 5"/>
          <p:cNvSpPr/>
          <p:nvPr/>
        </p:nvSpPr>
        <p:spPr>
          <a:xfrm>
            <a:off x="1143000" y="3352800"/>
            <a:ext cx="6986552" cy="58477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In general, next-line locality is good</a:t>
            </a:r>
            <a:endParaRPr lang="en-US" sz="32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  <p:bldP spid="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to Prefetch?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914400" y="1600200"/>
          <a:ext cx="7315200" cy="43434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28800"/>
                <a:gridCol w="1828800"/>
                <a:gridCol w="1828800"/>
                <a:gridCol w="1828800"/>
              </a:tblGrid>
              <a:tr h="8686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Critical Path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Locality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# of </a:t>
                      </a:r>
                      <a:r>
                        <a:rPr lang="en-US" dirty="0" err="1" smtClean="0"/>
                        <a:t>Prefetches</a:t>
                      </a:r>
                      <a:endParaRPr lang="en-US" dirty="0"/>
                    </a:p>
                  </a:txBody>
                  <a:tcPr/>
                </a:tc>
              </a:tr>
              <a:tr h="868680">
                <a:tc>
                  <a:txBody>
                    <a:bodyPr/>
                    <a:lstStyle/>
                    <a:p>
                      <a:r>
                        <a:rPr lang="en-US" dirty="0" smtClean="0"/>
                        <a:t>Prefetch at RBC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High</a:t>
                      </a:r>
                      <a:endParaRPr lang="en-US" dirty="0"/>
                    </a:p>
                  </a:txBody>
                  <a:tcPr/>
                </a:tc>
              </a:tr>
              <a:tr h="868680">
                <a:tc>
                  <a:txBody>
                    <a:bodyPr/>
                    <a:lstStyle/>
                    <a:p>
                      <a:r>
                        <a:rPr lang="en-US" dirty="0" smtClean="0"/>
                        <a:t>Prefetch</a:t>
                      </a:r>
                      <a:r>
                        <a:rPr lang="en-US" baseline="0" dirty="0" smtClean="0"/>
                        <a:t> at RBH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Low</a:t>
                      </a:r>
                      <a:endParaRPr lang="en-US" dirty="0"/>
                    </a:p>
                  </a:txBody>
                  <a:tcPr/>
                </a:tc>
              </a:tr>
              <a:tr h="868680">
                <a:tc>
                  <a:txBody>
                    <a:bodyPr/>
                    <a:lstStyle/>
                    <a:p>
                      <a:r>
                        <a:rPr lang="en-US" dirty="0" smtClean="0"/>
                        <a:t>Prefetch at Row ACT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High</a:t>
                      </a:r>
                      <a:endParaRPr lang="en-US" dirty="0"/>
                    </a:p>
                  </a:txBody>
                  <a:tcPr/>
                </a:tc>
              </a:tr>
              <a:tr h="868680">
                <a:tc>
                  <a:txBody>
                    <a:bodyPr/>
                    <a:lstStyle/>
                    <a:p>
                      <a:r>
                        <a:rPr lang="en-US" dirty="0" smtClean="0"/>
                        <a:t>Prefetch at Idle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High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Chart 4"/>
          <p:cNvGraphicFramePr/>
          <p:nvPr/>
        </p:nvGraphicFramePr>
        <p:xfrm>
          <a:off x="914400" y="2667000"/>
          <a:ext cx="7315200" cy="1828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Oval 5"/>
          <p:cNvSpPr/>
          <p:nvPr/>
        </p:nvSpPr>
        <p:spPr>
          <a:xfrm>
            <a:off x="381000" y="3048000"/>
            <a:ext cx="8153400" cy="1219200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Arrow 6"/>
          <p:cNvSpPr/>
          <p:nvPr/>
        </p:nvSpPr>
        <p:spPr>
          <a:xfrm rot="18899595">
            <a:off x="1229940" y="4655725"/>
            <a:ext cx="787821" cy="289750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xit" presetSubtype="1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3">
        <p:bldAsOne/>
      </p:bldGraphic>
      <p:bldGraphic spid="5" grpId="4">
        <p:bldAsOne/>
      </p:bldGraphic>
      <p:bldP spid="6" grpId="0" animBg="1"/>
      <p:bldP spid="7" grpId="0" animBg="1"/>
      <p:bldP spid="7" grpId="1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to Prefetch?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Should be stored on-chip</a:t>
            </a:r>
          </a:p>
          <a:p>
            <a:endParaRPr lang="en-US" dirty="0" smtClean="0"/>
          </a:p>
          <a:p>
            <a:r>
              <a:rPr lang="en-US" dirty="0" smtClean="0"/>
              <a:t>Prefetch buffers in the memory controllers</a:t>
            </a:r>
          </a:p>
          <a:p>
            <a:pPr lvl="1"/>
            <a:r>
              <a:rPr lang="en-US" dirty="0" smtClean="0"/>
              <a:t>To avoid on-chip resource pollution</a:t>
            </a:r>
          </a:p>
          <a:p>
            <a:endParaRPr lang="en-US" dirty="0" smtClean="0"/>
          </a:p>
          <a:p>
            <a:r>
              <a:rPr lang="en-US" dirty="0" smtClean="0"/>
              <a:t>Organization</a:t>
            </a:r>
          </a:p>
          <a:p>
            <a:pPr lvl="1"/>
            <a:r>
              <a:rPr lang="en-US" dirty="0" smtClean="0"/>
              <a:t>Per-core</a:t>
            </a:r>
          </a:p>
          <a:p>
            <a:pPr lvl="1"/>
            <a:r>
              <a:rPr lang="en-US" dirty="0" smtClean="0"/>
              <a:t>Shared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800" dirty="0" smtClean="0"/>
              <a:t>Memory-Side </a:t>
            </a:r>
            <a:r>
              <a:rPr lang="en-US" sz="3800" dirty="0" err="1" smtClean="0"/>
              <a:t>Prefetching</a:t>
            </a:r>
            <a:r>
              <a:rPr lang="en-US" sz="3800" dirty="0" smtClean="0"/>
              <a:t> Optimizations</a:t>
            </a:r>
            <a:endParaRPr lang="en-US" sz="38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Applications vary in memory behavior</a:t>
            </a:r>
          </a:p>
          <a:p>
            <a:endParaRPr lang="en-US" dirty="0" smtClean="0"/>
          </a:p>
          <a:p>
            <a:r>
              <a:rPr lang="en-US" dirty="0" smtClean="0"/>
              <a:t>Prefetch Throttling</a:t>
            </a:r>
          </a:p>
          <a:p>
            <a:pPr lvl="1"/>
            <a:r>
              <a:rPr lang="en-US" dirty="0" smtClean="0"/>
              <a:t>Feedback</a:t>
            </a:r>
          </a:p>
          <a:p>
            <a:r>
              <a:rPr lang="en-US" dirty="0" err="1" smtClean="0"/>
              <a:t>Precharge</a:t>
            </a:r>
            <a:r>
              <a:rPr lang="en-US" dirty="0" smtClean="0"/>
              <a:t> on Prefetch</a:t>
            </a:r>
          </a:p>
          <a:p>
            <a:pPr lvl="1"/>
            <a:r>
              <a:rPr lang="en-US" dirty="0" smtClean="0"/>
              <a:t>Less likely to get a request</a:t>
            </a:r>
          </a:p>
          <a:p>
            <a:r>
              <a:rPr lang="en-US" dirty="0" smtClean="0"/>
              <a:t>Avert Costly </a:t>
            </a:r>
            <a:r>
              <a:rPr lang="en-US" dirty="0" err="1" smtClean="0"/>
              <a:t>Prefetchets</a:t>
            </a:r>
            <a:endParaRPr lang="en-US" dirty="0" smtClean="0"/>
          </a:p>
          <a:p>
            <a:pPr lvl="1"/>
            <a:r>
              <a:rPr lang="en-US" dirty="0" smtClean="0"/>
              <a:t>Waiting demand requests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In modern multi-core systems, increasing number of cores share common resources</a:t>
            </a:r>
          </a:p>
          <a:p>
            <a:pPr lvl="1"/>
            <a:r>
              <a:rPr lang="en-US" dirty="0" smtClean="0"/>
              <a:t>“Memory Wall”</a:t>
            </a:r>
          </a:p>
          <a:p>
            <a:r>
              <a:rPr lang="en-US" dirty="0" smtClean="0"/>
              <a:t>Application/Core contention 	Interference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Average 10% improvement in application performance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81000" y="3539869"/>
            <a:ext cx="8458200" cy="138499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u="sng" dirty="0" smtClean="0"/>
              <a:t>Proposal</a:t>
            </a:r>
          </a:p>
          <a:p>
            <a:pPr algn="ctr"/>
            <a:r>
              <a:rPr lang="en-US" sz="2800" dirty="0" smtClean="0"/>
              <a:t>A novel memory-side </a:t>
            </a:r>
            <a:r>
              <a:rPr lang="en-US" sz="2800" dirty="0" err="1" smtClean="0"/>
              <a:t>prefetching</a:t>
            </a:r>
            <a:r>
              <a:rPr lang="en-US" sz="2800" dirty="0" smtClean="0"/>
              <a:t> scheme</a:t>
            </a:r>
          </a:p>
          <a:p>
            <a:pPr algn="ctr"/>
            <a:r>
              <a:rPr lang="en-US" sz="2800" dirty="0" smtClean="0"/>
              <a:t>Mitigates interference while exploiting row buffer locality</a:t>
            </a:r>
            <a:endParaRPr lang="en-US" sz="2800" dirty="0"/>
          </a:p>
        </p:txBody>
      </p:sp>
      <p:sp>
        <p:nvSpPr>
          <p:cNvPr id="5" name="Right Arrow 4"/>
          <p:cNvSpPr/>
          <p:nvPr/>
        </p:nvSpPr>
        <p:spPr>
          <a:xfrm>
            <a:off x="5342208" y="3062068"/>
            <a:ext cx="623668" cy="2766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Memory-Side </a:t>
            </a:r>
            <a:r>
              <a:rPr lang="en-US" dirty="0" err="1" smtClean="0"/>
              <a:t>Prefetching</a:t>
            </a:r>
            <a:r>
              <a:rPr lang="en-US" dirty="0" smtClean="0"/>
              <a:t>: Example</a:t>
            </a:r>
            <a:endParaRPr lang="en-US" dirty="0"/>
          </a:p>
        </p:txBody>
      </p:sp>
      <p:grpSp>
        <p:nvGrpSpPr>
          <p:cNvPr id="2" name="Group 7"/>
          <p:cNvGrpSpPr/>
          <p:nvPr/>
        </p:nvGrpSpPr>
        <p:grpSpPr>
          <a:xfrm>
            <a:off x="6997148" y="3019865"/>
            <a:ext cx="1828800" cy="838200"/>
            <a:chOff x="6096000" y="1828800"/>
            <a:chExt cx="1752600" cy="838200"/>
          </a:xfrm>
        </p:grpSpPr>
        <p:sp>
          <p:nvSpPr>
            <p:cNvPr id="29" name="Rectangle 3"/>
            <p:cNvSpPr/>
            <p:nvPr/>
          </p:nvSpPr>
          <p:spPr>
            <a:xfrm>
              <a:off x="6096000" y="1828800"/>
              <a:ext cx="1752600" cy="838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Bank 0</a:t>
              </a:r>
              <a:endParaRPr lang="en-US" dirty="0"/>
            </a:p>
          </p:txBody>
        </p:sp>
        <p:cxnSp>
          <p:nvCxnSpPr>
            <p:cNvPr id="30" name="Straight Connector 29"/>
            <p:cNvCxnSpPr/>
            <p:nvPr/>
          </p:nvCxnSpPr>
          <p:spPr>
            <a:xfrm>
              <a:off x="6400800" y="1828800"/>
              <a:ext cx="0" cy="83820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" name="TextBox 22"/>
          <p:cNvSpPr txBox="1"/>
          <p:nvPr/>
        </p:nvSpPr>
        <p:spPr>
          <a:xfrm>
            <a:off x="2544418" y="3276601"/>
            <a:ext cx="556591" cy="3231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70" dirty="0" smtClean="0"/>
              <a:t>F21</a:t>
            </a:r>
            <a:endParaRPr lang="en-US" sz="1470" dirty="0"/>
          </a:p>
        </p:txBody>
      </p:sp>
      <p:sp>
        <p:nvSpPr>
          <p:cNvPr id="24" name="TextBox 23"/>
          <p:cNvSpPr txBox="1"/>
          <p:nvPr/>
        </p:nvSpPr>
        <p:spPr>
          <a:xfrm>
            <a:off x="3101009" y="3276601"/>
            <a:ext cx="556591" cy="3185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70" dirty="0" smtClean="0"/>
              <a:t>G12</a:t>
            </a:r>
            <a:endParaRPr lang="en-US" sz="1470" dirty="0"/>
          </a:p>
        </p:txBody>
      </p:sp>
      <p:sp>
        <p:nvSpPr>
          <p:cNvPr id="25" name="TextBox 24"/>
          <p:cNvSpPr txBox="1"/>
          <p:nvPr/>
        </p:nvSpPr>
        <p:spPr>
          <a:xfrm>
            <a:off x="3657601" y="3276601"/>
            <a:ext cx="556591" cy="3231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70" dirty="0" smtClean="0"/>
              <a:t>C41</a:t>
            </a:r>
            <a:endParaRPr lang="en-US" sz="1470" dirty="0"/>
          </a:p>
        </p:txBody>
      </p:sp>
      <p:sp>
        <p:nvSpPr>
          <p:cNvPr id="26" name="TextBox 25"/>
          <p:cNvSpPr txBox="1"/>
          <p:nvPr/>
        </p:nvSpPr>
        <p:spPr>
          <a:xfrm>
            <a:off x="4214192" y="3276601"/>
            <a:ext cx="616226" cy="3185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70" dirty="0" smtClean="0"/>
              <a:t>C26</a:t>
            </a:r>
            <a:endParaRPr lang="en-US" sz="1470" dirty="0"/>
          </a:p>
        </p:txBody>
      </p:sp>
      <p:sp>
        <p:nvSpPr>
          <p:cNvPr id="27" name="TextBox 26"/>
          <p:cNvSpPr txBox="1"/>
          <p:nvPr/>
        </p:nvSpPr>
        <p:spPr>
          <a:xfrm>
            <a:off x="4830418" y="3276602"/>
            <a:ext cx="609600" cy="3185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70" dirty="0" smtClean="0"/>
              <a:t>H22</a:t>
            </a:r>
            <a:endParaRPr lang="en-US" sz="1470" dirty="0"/>
          </a:p>
        </p:txBody>
      </p:sp>
      <p:sp>
        <p:nvSpPr>
          <p:cNvPr id="28" name="TextBox 27"/>
          <p:cNvSpPr txBox="1"/>
          <p:nvPr/>
        </p:nvSpPr>
        <p:spPr>
          <a:xfrm>
            <a:off x="5440018" y="3276602"/>
            <a:ext cx="533400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A10</a:t>
            </a:r>
            <a:endParaRPr lang="en-US" sz="1400" dirty="0"/>
          </a:p>
        </p:txBody>
      </p:sp>
      <p:cxnSp>
        <p:nvCxnSpPr>
          <p:cNvPr id="7" name="Elbow Connector 17"/>
          <p:cNvCxnSpPr>
            <a:endCxn id="23" idx="1"/>
          </p:cNvCxnSpPr>
          <p:nvPr/>
        </p:nvCxnSpPr>
        <p:spPr>
          <a:xfrm rot="5400000" flipH="1" flipV="1">
            <a:off x="1967564" y="3537960"/>
            <a:ext cx="676630" cy="477078"/>
          </a:xfrm>
          <a:prstGeom prst="bentConnector2">
            <a:avLst/>
          </a:prstGeom>
          <a:ln w="127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>
            <a:off x="1510748" y="4114801"/>
            <a:ext cx="55659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" name="Group 22"/>
          <p:cNvGrpSpPr/>
          <p:nvPr/>
        </p:nvGrpSpPr>
        <p:grpSpPr>
          <a:xfrm>
            <a:off x="6997148" y="4572001"/>
            <a:ext cx="1828800" cy="838200"/>
            <a:chOff x="6096000" y="1828800"/>
            <a:chExt cx="1752600" cy="838200"/>
          </a:xfrm>
        </p:grpSpPr>
        <p:sp>
          <p:nvSpPr>
            <p:cNvPr id="21" name="Rectangle 20"/>
            <p:cNvSpPr/>
            <p:nvPr/>
          </p:nvSpPr>
          <p:spPr>
            <a:xfrm>
              <a:off x="6096000" y="1828800"/>
              <a:ext cx="1752600" cy="838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Bank 1</a:t>
              </a:r>
              <a:endParaRPr lang="en-US" dirty="0"/>
            </a:p>
          </p:txBody>
        </p:sp>
        <p:cxnSp>
          <p:nvCxnSpPr>
            <p:cNvPr id="22" name="Straight Connector 21"/>
            <p:cNvCxnSpPr/>
            <p:nvPr/>
          </p:nvCxnSpPr>
          <p:spPr>
            <a:xfrm>
              <a:off x="6400800" y="1828800"/>
              <a:ext cx="0" cy="83820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" name="Group 25"/>
          <p:cNvGrpSpPr/>
          <p:nvPr/>
        </p:nvGrpSpPr>
        <p:grpSpPr>
          <a:xfrm>
            <a:off x="2464905" y="4800601"/>
            <a:ext cx="2862470" cy="338554"/>
            <a:chOff x="1600200" y="2514600"/>
            <a:chExt cx="2743200" cy="338554"/>
          </a:xfrm>
        </p:grpSpPr>
        <p:sp>
          <p:nvSpPr>
            <p:cNvPr id="15" name="TextBox 14"/>
            <p:cNvSpPr txBox="1"/>
            <p:nvPr/>
          </p:nvSpPr>
          <p:spPr>
            <a:xfrm>
              <a:off x="1600200" y="2514600"/>
              <a:ext cx="457200" cy="33855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endParaRPr lang="en-US" sz="1600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2057400" y="2514600"/>
              <a:ext cx="457200" cy="33855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endParaRPr lang="en-US" sz="1600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2514600" y="2514600"/>
              <a:ext cx="457200" cy="33855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endParaRPr lang="en-US" sz="1600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2971800" y="2514600"/>
              <a:ext cx="457200" cy="33855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endParaRPr lang="en-US" sz="1600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3429000" y="2514600"/>
              <a:ext cx="457200" cy="33855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endParaRPr lang="en-US" sz="1600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3886200" y="2514600"/>
              <a:ext cx="457200" cy="33855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endParaRPr lang="en-US" sz="1600" dirty="0"/>
            </a:p>
          </p:txBody>
        </p:sp>
      </p:grpSp>
      <p:cxnSp>
        <p:nvCxnSpPr>
          <p:cNvPr id="11" name="Elbow Connector 17"/>
          <p:cNvCxnSpPr/>
          <p:nvPr/>
        </p:nvCxnSpPr>
        <p:spPr>
          <a:xfrm rot="16200000" flipH="1">
            <a:off x="1838583" y="4343557"/>
            <a:ext cx="855077" cy="397563"/>
          </a:xfrm>
          <a:prstGeom prst="bentConnector2">
            <a:avLst/>
          </a:prstGeom>
          <a:ln w="127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6997148" y="3276601"/>
            <a:ext cx="318052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A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977348" y="3886201"/>
            <a:ext cx="6096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MC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8825948" y="3276601"/>
            <a:ext cx="318052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B</a:t>
            </a:r>
            <a:endParaRPr lang="en-US" dirty="0">
              <a:solidFill>
                <a:schemeClr val="bg1"/>
              </a:solidFill>
            </a:endParaRPr>
          </a:p>
        </p:txBody>
      </p:sp>
      <p:graphicFrame>
        <p:nvGraphicFramePr>
          <p:cNvPr id="34" name="Table 33"/>
          <p:cNvGraphicFramePr>
            <a:graphicFrameLocks noGrp="1"/>
          </p:cNvGraphicFramePr>
          <p:nvPr/>
        </p:nvGraphicFramePr>
        <p:xfrm>
          <a:off x="715618" y="1524001"/>
          <a:ext cx="2895600" cy="1219200"/>
        </p:xfrm>
        <a:graphic>
          <a:graphicData uri="http://schemas.openxmlformats.org/drawingml/2006/table">
            <a:tbl>
              <a:tblPr firstCol="1">
                <a:tableStyleId>{37CE84F3-28C3-443E-9E96-99CF82512B78}</a:tableStyleId>
              </a:tblPr>
              <a:tblGrid>
                <a:gridCol w="840658"/>
                <a:gridCol w="2054942"/>
              </a:tblGrid>
              <a:tr h="27940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Core 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27940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Core 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C32,</a:t>
                      </a:r>
                      <a:r>
                        <a:rPr lang="en-US" sz="1400" baseline="0" dirty="0" smtClean="0"/>
                        <a:t> C33, C34, C36</a:t>
                      </a:r>
                      <a:endParaRPr lang="en-US" sz="1400" dirty="0"/>
                    </a:p>
                  </a:txBody>
                  <a:tcPr/>
                </a:tc>
              </a:tr>
              <a:tr h="27940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Core 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R12, R13, R14, R15</a:t>
                      </a:r>
                      <a:endParaRPr lang="en-US" sz="1400" dirty="0"/>
                    </a:p>
                  </a:txBody>
                  <a:tcPr/>
                </a:tc>
              </a:tr>
              <a:tr h="27940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Core 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F20, F21, F22, F23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6" name="TextBox 35"/>
          <p:cNvSpPr txBox="1"/>
          <p:nvPr/>
        </p:nvSpPr>
        <p:spPr>
          <a:xfrm>
            <a:off x="4982818" y="2819401"/>
            <a:ext cx="1981200" cy="307777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</a:rPr>
              <a:t>A11, A12, A13, A14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6354418" y="2819401"/>
            <a:ext cx="533400" cy="307777"/>
          </a:xfrm>
          <a:prstGeom prst="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</a:rPr>
              <a:t>A10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35" name="Cloud Callout 34"/>
          <p:cNvSpPr/>
          <p:nvPr/>
        </p:nvSpPr>
        <p:spPr>
          <a:xfrm>
            <a:off x="6278218" y="2057401"/>
            <a:ext cx="2209800" cy="612648"/>
          </a:xfrm>
          <a:prstGeom prst="cloudCallout">
            <a:avLst>
              <a:gd name="adj1" fmla="val -11602"/>
              <a:gd name="adj2" fmla="val 101535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Row Buffer Hit</a:t>
            </a:r>
            <a:endParaRPr lang="en-US" dirty="0"/>
          </a:p>
        </p:txBody>
      </p:sp>
      <p:sp>
        <p:nvSpPr>
          <p:cNvPr id="38" name="Cloud Callout 37"/>
          <p:cNvSpPr/>
          <p:nvPr/>
        </p:nvSpPr>
        <p:spPr>
          <a:xfrm>
            <a:off x="6430618" y="2057401"/>
            <a:ext cx="2209800" cy="612648"/>
          </a:xfrm>
          <a:prstGeom prst="cloudCallout">
            <a:avLst>
              <a:gd name="adj1" fmla="val -11602"/>
              <a:gd name="adj2" fmla="val 101535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Prefetch from A</a:t>
            </a:r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533400" y="3581400"/>
            <a:ext cx="533400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A11</a:t>
            </a:r>
            <a:endParaRPr lang="en-US" sz="1400" dirty="0"/>
          </a:p>
        </p:txBody>
      </p:sp>
      <p:cxnSp>
        <p:nvCxnSpPr>
          <p:cNvPr id="41" name="Straight Arrow Connector 40"/>
          <p:cNvCxnSpPr/>
          <p:nvPr/>
        </p:nvCxnSpPr>
        <p:spPr>
          <a:xfrm>
            <a:off x="352048" y="4114800"/>
            <a:ext cx="596348" cy="0"/>
          </a:xfrm>
          <a:prstGeom prst="straightConnector1">
            <a:avLst/>
          </a:prstGeom>
          <a:ln w="127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152400" y="1524000"/>
            <a:ext cx="533400" cy="307777"/>
          </a:xfrm>
          <a:prstGeom prst="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</a:rPr>
              <a:t>A11</a:t>
            </a:r>
            <a:endParaRPr lang="en-US" sz="1400" dirty="0">
              <a:solidFill>
                <a:schemeClr val="bg1"/>
              </a:solidFill>
            </a:endParaRPr>
          </a:p>
        </p:txBody>
      </p:sp>
      <p:cxnSp>
        <p:nvCxnSpPr>
          <p:cNvPr id="47" name="Straight Arrow Connector 46"/>
          <p:cNvCxnSpPr>
            <a:stCxn id="31" idx="0"/>
          </p:cNvCxnSpPr>
          <p:nvPr/>
        </p:nvCxnSpPr>
        <p:spPr>
          <a:xfrm flipV="1">
            <a:off x="1282148" y="2743201"/>
            <a:ext cx="13252" cy="11430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Rounded Rectangle 39"/>
          <p:cNvSpPr/>
          <p:nvPr/>
        </p:nvSpPr>
        <p:spPr>
          <a:xfrm>
            <a:off x="6705600" y="2514600"/>
            <a:ext cx="2286000" cy="3886200"/>
          </a:xfrm>
          <a:prstGeom prst="roundRect">
            <a:avLst/>
          </a:prstGeom>
          <a:noFill/>
          <a:ln w="12700">
            <a:prstDash val="sys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TextBox 41"/>
          <p:cNvSpPr txBox="1"/>
          <p:nvPr/>
        </p:nvSpPr>
        <p:spPr>
          <a:xfrm>
            <a:off x="7391400" y="5943600"/>
            <a:ext cx="914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DRAM</a:t>
            </a:r>
            <a:endParaRPr lang="en-US" dirty="0"/>
          </a:p>
        </p:txBody>
      </p:sp>
      <p:sp>
        <p:nvSpPr>
          <p:cNvPr id="43" name="Left-Right Arrow 42"/>
          <p:cNvSpPr/>
          <p:nvPr/>
        </p:nvSpPr>
        <p:spPr>
          <a:xfrm>
            <a:off x="6096000" y="4267200"/>
            <a:ext cx="609600" cy="22860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ounded Rectangle 43"/>
          <p:cNvSpPr/>
          <p:nvPr/>
        </p:nvSpPr>
        <p:spPr>
          <a:xfrm>
            <a:off x="0" y="1295400"/>
            <a:ext cx="6096000" cy="5105400"/>
          </a:xfrm>
          <a:prstGeom prst="roundRect">
            <a:avLst/>
          </a:prstGeom>
          <a:noFill/>
          <a:ln w="12700">
            <a:prstDash val="sys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TextBox 45"/>
          <p:cNvSpPr txBox="1"/>
          <p:nvPr/>
        </p:nvSpPr>
        <p:spPr>
          <a:xfrm>
            <a:off x="2667000" y="5943600"/>
            <a:ext cx="914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CPU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7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3" presetClass="emph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1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0" presetClass="path" presetSubtype="0" accel="50000" decel="5000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15773 L -0.72153 0.15773 " pathEditMode="relative" ptsTypes="AAA">
                                      <p:cBhvr>
                                        <p:cTn id="27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12309 0 L -0.12309 -0.19057 L -0.36771 -0.19057 " pathEditMode="relative" ptsTypes="AAAA">
                                      <p:cBhvr>
                                        <p:cTn id="40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3000"/>
                            </p:stCondLst>
                            <p:childTnLst>
                              <p:par>
                                <p:cTn id="42" presetID="3" presetClass="exit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54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55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6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00"/>
                            </p:stCondLst>
                            <p:childTnLst>
                              <p:par>
                                <p:cTn id="63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16813 L 0.08923 0.16813 L 0.08923 0.28284 L -0.04306 0.28284 " pathEditMode="relative" ptsTypes="AAAAA">
                                      <p:cBhvr>
                                        <p:cTn id="64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5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6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36" grpId="0" animBg="1"/>
      <p:bldP spid="36" grpId="1" animBg="1"/>
      <p:bldP spid="37" grpId="1" animBg="1"/>
      <p:bldP spid="37" grpId="3" animBg="1"/>
      <p:bldP spid="35" grpId="0" animBg="1"/>
      <p:bldP spid="35" grpId="1" animBg="1"/>
      <p:bldP spid="38" grpId="0" animBg="1"/>
      <p:bldP spid="38" grpId="1" animBg="1"/>
      <p:bldP spid="39" grpId="0" animBg="1"/>
      <p:bldP spid="39" grpId="1" animBg="1"/>
      <p:bldP spid="45" grpId="0" animBg="1"/>
      <p:bldP spid="45" grpId="1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Memory-Side </a:t>
            </a:r>
            <a:r>
              <a:rPr lang="en-US" dirty="0" err="1" smtClean="0"/>
              <a:t>Prefetching</a:t>
            </a:r>
            <a:r>
              <a:rPr lang="en-US" dirty="0" smtClean="0"/>
              <a:t>: Comparison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914400" y="1600200"/>
          <a:ext cx="7315200" cy="388171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28800"/>
                <a:gridCol w="1828800"/>
                <a:gridCol w="1828800"/>
                <a:gridCol w="1828800"/>
              </a:tblGrid>
              <a:tr h="10668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Cache Prefetcher</a:t>
                      </a:r>
                    </a:p>
                    <a:p>
                      <a:r>
                        <a:rPr lang="en-US" dirty="0" smtClean="0"/>
                        <a:t>[</a:t>
                      </a:r>
                      <a:r>
                        <a:rPr lang="en-US" dirty="0" err="1" smtClean="0"/>
                        <a:t>Lui</a:t>
                      </a:r>
                      <a:r>
                        <a:rPr lang="en-US" dirty="0" smtClean="0"/>
                        <a:t> et al. ILP ‘11]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Existing Memory </a:t>
                      </a:r>
                      <a:r>
                        <a:rPr lang="en-US" dirty="0" err="1" smtClean="0"/>
                        <a:t>Prefetchers</a:t>
                      </a:r>
                      <a:r>
                        <a:rPr lang="en-US" dirty="0" smtClean="0"/>
                        <a:t> </a:t>
                      </a:r>
                    </a:p>
                    <a:p>
                      <a:r>
                        <a:rPr lang="en-US" dirty="0" smtClean="0"/>
                        <a:t>[Lin HPCA ‘01]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Our Memory-side Prefetcher</a:t>
                      </a:r>
                      <a:endParaRPr lang="en-US" dirty="0"/>
                    </a:p>
                  </a:txBody>
                  <a:tcPr/>
                </a:tc>
              </a:tr>
              <a:tr h="909918">
                <a:tc>
                  <a:txBody>
                    <a:bodyPr/>
                    <a:lstStyle/>
                    <a:p>
                      <a:r>
                        <a:rPr lang="en-US" dirty="0" smtClean="0"/>
                        <a:t>Memory State Aware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</a:tr>
              <a:tr h="995082">
                <a:tc>
                  <a:txBody>
                    <a:bodyPr/>
                    <a:lstStyle/>
                    <a:p>
                      <a:r>
                        <a:rPr lang="en-US" dirty="0" smtClean="0"/>
                        <a:t>On-chip</a:t>
                      </a:r>
                      <a:r>
                        <a:rPr lang="en-US" baseline="0" dirty="0" smtClean="0"/>
                        <a:t> resource pollution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</a:tr>
              <a:tr h="909918">
                <a:tc>
                  <a:txBody>
                    <a:bodyPr/>
                    <a:lstStyle/>
                    <a:p>
                      <a:r>
                        <a:rPr lang="en-US" dirty="0" smtClean="0"/>
                        <a:t>Accuracy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Implementation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Prefetch Buffer Implementation</a:t>
            </a:r>
          </a:p>
          <a:p>
            <a:pPr lvl="1"/>
            <a:r>
              <a:rPr lang="en-US" dirty="0" smtClean="0"/>
              <a:t>Organized as </a:t>
            </a:r>
            <a:r>
              <a:rPr lang="en-US" i="1" dirty="0" smtClean="0"/>
              <a:t>n</a:t>
            </a:r>
            <a:r>
              <a:rPr lang="en-US" dirty="0" smtClean="0"/>
              <a:t> per-core prefetch buffers</a:t>
            </a:r>
          </a:p>
          <a:p>
            <a:pPr lvl="1"/>
            <a:r>
              <a:rPr lang="en-US" dirty="0" smtClean="0"/>
              <a:t>256 KB per Memory Controller (&lt;3% compared to LLC)</a:t>
            </a:r>
          </a:p>
          <a:p>
            <a:pPr lvl="1"/>
            <a:r>
              <a:rPr lang="en-US" dirty="0" smtClean="0"/>
              <a:t>&lt; 1% Area and Power overhead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Prefetch Request Timing</a:t>
            </a:r>
          </a:p>
          <a:p>
            <a:pPr lvl="1"/>
            <a:r>
              <a:rPr lang="en-US" dirty="0" smtClean="0"/>
              <a:t>Requests are generated internally by the memory controller along with a read row buffer hit request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</a:p>
          <a:p>
            <a:r>
              <a:rPr lang="en-US" dirty="0" smtClean="0"/>
              <a:t>Motivation</a:t>
            </a:r>
          </a:p>
          <a:p>
            <a:r>
              <a:rPr lang="en-US" dirty="0" smtClean="0"/>
              <a:t>Memory-Side </a:t>
            </a:r>
            <a:r>
              <a:rPr lang="en-US" dirty="0" err="1" smtClean="0"/>
              <a:t>Prefetching</a:t>
            </a:r>
            <a:endParaRPr lang="en-US" dirty="0" smtClean="0"/>
          </a:p>
          <a:p>
            <a:r>
              <a:rPr lang="en-US" dirty="0" smtClean="0">
                <a:solidFill>
                  <a:schemeClr val="accent2"/>
                </a:solidFill>
              </a:rPr>
              <a:t>Evaluation</a:t>
            </a:r>
          </a:p>
          <a:p>
            <a:r>
              <a:rPr lang="en-US" dirty="0" smtClean="0"/>
              <a:t>Conclusion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 Platform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Cores: 32 at 2.4 GHz</a:t>
            </a:r>
          </a:p>
          <a:p>
            <a:r>
              <a:rPr lang="en-US" dirty="0" smtClean="0"/>
              <a:t>Network: 8x4 2D mesh</a:t>
            </a:r>
          </a:p>
          <a:p>
            <a:r>
              <a:rPr lang="en-US" dirty="0" smtClean="0"/>
              <a:t>Caches: 32KB L1I; 32KB L1D; 1MB L2 per core </a:t>
            </a:r>
          </a:p>
          <a:p>
            <a:r>
              <a:rPr lang="en-US" dirty="0" smtClean="0"/>
              <a:t>Memory: 16GB DDR3-1600 with 4 Memory Channels</a:t>
            </a:r>
          </a:p>
          <a:p>
            <a:endParaRPr lang="en-US" dirty="0" smtClean="0"/>
          </a:p>
          <a:p>
            <a:r>
              <a:rPr lang="en-US" dirty="0" smtClean="0"/>
              <a:t>GEMS simulator with GARNET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 Methodology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Benchmarks:</a:t>
            </a:r>
          </a:p>
          <a:p>
            <a:pPr lvl="1"/>
            <a:r>
              <a:rPr lang="en-US" dirty="0" smtClean="0"/>
              <a:t>Multi-programmed: SPEC 2006 (WL1 to WL5)</a:t>
            </a:r>
          </a:p>
          <a:p>
            <a:pPr lvl="1"/>
            <a:r>
              <a:rPr lang="en-US" dirty="0" smtClean="0"/>
              <a:t>Multi-threaded: SPECOMP 2001 (WL6 &amp; WL7)</a:t>
            </a:r>
          </a:p>
          <a:p>
            <a:endParaRPr lang="en-US" dirty="0"/>
          </a:p>
          <a:p>
            <a:r>
              <a:rPr lang="en-US" dirty="0" smtClean="0"/>
              <a:t>Metrics:</a:t>
            </a:r>
          </a:p>
          <a:p>
            <a:pPr lvl="1"/>
            <a:r>
              <a:rPr lang="en-US" dirty="0" smtClean="0"/>
              <a:t>Harmonic IPC</a:t>
            </a:r>
          </a:p>
          <a:p>
            <a:pPr lvl="1"/>
            <a:r>
              <a:rPr lang="en-US" dirty="0" smtClean="0"/>
              <a:t>Off-chip and On-chip Latencies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IPC</a:t>
            </a:r>
            <a:endParaRPr lang="en-US" dirty="0"/>
          </a:p>
        </p:txBody>
      </p:sp>
      <p:graphicFrame>
        <p:nvGraphicFramePr>
          <p:cNvPr id="5" name="Chart 4"/>
          <p:cNvGraphicFramePr/>
          <p:nvPr/>
        </p:nvGraphicFramePr>
        <p:xfrm>
          <a:off x="0" y="1600200"/>
          <a:ext cx="9144000" cy="3657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447800" y="1600200"/>
            <a:ext cx="685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33.2</a:t>
            </a:r>
            <a:endParaRPr lang="en-US" sz="1600" dirty="0"/>
          </a:p>
        </p:txBody>
      </p:sp>
      <p:sp>
        <p:nvSpPr>
          <p:cNvPr id="7" name="Oval Callout 6"/>
          <p:cNvSpPr/>
          <p:nvPr/>
        </p:nvSpPr>
        <p:spPr>
          <a:xfrm>
            <a:off x="8097128" y="2071468"/>
            <a:ext cx="990600" cy="533400"/>
          </a:xfrm>
          <a:prstGeom prst="wedgeEllipseCallout">
            <a:avLst>
              <a:gd name="adj1" fmla="val 21297"/>
              <a:gd name="adj2" fmla="val 91511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10%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4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5">
                                            <p:graphicEl>
                                              <a:chart seriesIdx="4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 uiExpand="1">
        <p:bldSub>
          <a:bldChart bld="series"/>
        </p:bldSub>
      </p:bldGraphic>
      <p:bldP spid="4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Latency</a:t>
            </a:r>
            <a:endParaRPr lang="en-US" dirty="0"/>
          </a:p>
        </p:txBody>
      </p:sp>
      <p:graphicFrame>
        <p:nvGraphicFramePr>
          <p:cNvPr id="4" name="Chart 3"/>
          <p:cNvGraphicFramePr/>
          <p:nvPr/>
        </p:nvGraphicFramePr>
        <p:xfrm>
          <a:off x="0" y="1600200"/>
          <a:ext cx="9144000" cy="3657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Oval Callout 4"/>
          <p:cNvSpPr/>
          <p:nvPr/>
        </p:nvSpPr>
        <p:spPr>
          <a:xfrm>
            <a:off x="7862668" y="3076136"/>
            <a:ext cx="1239128" cy="381000"/>
          </a:xfrm>
          <a:prstGeom prst="wedgeEllipseCallout">
            <a:avLst>
              <a:gd name="adj1" fmla="val -5855"/>
              <a:gd name="adj2" fmla="val 8834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-48.5%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4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4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4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4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4">
                                            <p:graphicEl>
                                              <a:chart seriesIdx="4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5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4">
                                            <p:graphicEl>
                                              <a:chart seriesIdx="5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6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4">
                                            <p:graphicEl>
                                              <a:chart seriesIdx="6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7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4">
                                            <p:graphicEl>
                                              <a:chart seriesIdx="7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8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4">
                                            <p:graphicEl>
                                              <a:chart seriesIdx="8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9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4">
                                            <p:graphicEl>
                                              <a:chart seriesIdx="9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 uiExpand="1">
        <p:bldSub>
          <a:bldChart bld="series"/>
        </p:bldSub>
      </p:bldGraphic>
      <p:bldP spid="5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Latency</a:t>
            </a:r>
            <a:endParaRPr lang="en-US" dirty="0"/>
          </a:p>
        </p:txBody>
      </p:sp>
      <p:graphicFrame>
        <p:nvGraphicFramePr>
          <p:cNvPr id="4" name="Chart 3"/>
          <p:cNvGraphicFramePr/>
          <p:nvPr/>
        </p:nvGraphicFramePr>
        <p:xfrm>
          <a:off x="0" y="2057400"/>
          <a:ext cx="9144000" cy="3657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Oval Callout 4"/>
          <p:cNvSpPr/>
          <p:nvPr/>
        </p:nvSpPr>
        <p:spPr>
          <a:xfrm>
            <a:off x="7904872" y="3733800"/>
            <a:ext cx="1239128" cy="381000"/>
          </a:xfrm>
          <a:prstGeom prst="wedgeEllipseCallout">
            <a:avLst>
              <a:gd name="adj1" fmla="val -5855"/>
              <a:gd name="adj2" fmla="val 8834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-48.5%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4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4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4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4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4">
                                            <p:graphicEl>
                                              <a:chart seriesIdx="4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5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4">
                                            <p:graphicEl>
                                              <a:chart seriesIdx="5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6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4">
                                            <p:graphicEl>
                                              <a:chart seriesIdx="6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7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4">
                                            <p:graphicEl>
                                              <a:chart seriesIdx="7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8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4">
                                            <p:graphicEl>
                                              <a:chart seriesIdx="8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9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4">
                                            <p:graphicEl>
                                              <a:chart seriesIdx="9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1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4">
                                            <p:graphicEl>
                                              <a:chart seriesIdx="1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1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4">
                                            <p:graphicEl>
                                              <a:chart seriesIdx="11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 uiExpand="1">
        <p:bldSub>
          <a:bldChart bld="series"/>
        </p:bldSub>
      </p:bldGraphic>
      <p:bldP spid="5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L2 </a:t>
            </a:r>
            <a:r>
              <a:rPr lang="en-US" dirty="0" err="1" smtClean="0"/>
              <a:t>Hitrate</a:t>
            </a:r>
            <a:endParaRPr lang="en-US" dirty="0"/>
          </a:p>
        </p:txBody>
      </p:sp>
      <p:graphicFrame>
        <p:nvGraphicFramePr>
          <p:cNvPr id="4" name="Chart 3"/>
          <p:cNvGraphicFramePr/>
          <p:nvPr/>
        </p:nvGraphicFramePr>
        <p:xfrm>
          <a:off x="0" y="1600200"/>
          <a:ext cx="9144000" cy="3581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 uiExpand="1">
        <p:bldSub>
          <a:bldChart bld="series"/>
        </p:bldSub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Background</a:t>
            </a:r>
          </a:p>
          <a:p>
            <a:r>
              <a:rPr lang="en-US" dirty="0" smtClean="0"/>
              <a:t>Motivation</a:t>
            </a:r>
            <a:endParaRPr lang="en-US" dirty="0" smtClean="0">
              <a:solidFill>
                <a:schemeClr val="accent2"/>
              </a:solidFill>
            </a:endParaRPr>
          </a:p>
          <a:p>
            <a:r>
              <a:rPr lang="en-US" dirty="0" smtClean="0"/>
              <a:t>Memory-Side </a:t>
            </a:r>
            <a:r>
              <a:rPr lang="en-US" dirty="0" err="1" smtClean="0"/>
              <a:t>Prefetching</a:t>
            </a:r>
            <a:endParaRPr lang="en-US" dirty="0" smtClean="0"/>
          </a:p>
          <a:p>
            <a:r>
              <a:rPr lang="en-US" dirty="0" smtClean="0"/>
              <a:t>Evaluation</a:t>
            </a:r>
          </a:p>
          <a:p>
            <a:r>
              <a:rPr lang="en-US" dirty="0" smtClean="0"/>
              <a:t>Conclusion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Row Buffer </a:t>
            </a:r>
            <a:r>
              <a:rPr lang="en-US" dirty="0" err="1" smtClean="0"/>
              <a:t>Hitrate</a:t>
            </a:r>
            <a:endParaRPr lang="en-US" dirty="0"/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xmlns="" val="1261484587"/>
              </p:ext>
            </p:extLst>
          </p:nvPr>
        </p:nvGraphicFramePr>
        <p:xfrm>
          <a:off x="0" y="1600200"/>
          <a:ext cx="9144000" cy="3657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 uiExpand="1">
        <p:bldSub>
          <a:bldChart bld="series"/>
        </p:bldSub>
      </p:bldGraphic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</a:p>
          <a:p>
            <a:r>
              <a:rPr lang="en-US" dirty="0" smtClean="0"/>
              <a:t>Motivation</a:t>
            </a:r>
          </a:p>
          <a:p>
            <a:r>
              <a:rPr lang="en-US" dirty="0" smtClean="0"/>
              <a:t>Memory-Side </a:t>
            </a:r>
            <a:r>
              <a:rPr lang="en-US" dirty="0" err="1" smtClean="0"/>
              <a:t>Prefetching</a:t>
            </a:r>
            <a:endParaRPr lang="en-US" dirty="0" smtClean="0"/>
          </a:p>
          <a:p>
            <a:r>
              <a:rPr lang="en-US" dirty="0" smtClean="0"/>
              <a:t>Evaluation</a:t>
            </a:r>
          </a:p>
          <a:p>
            <a:r>
              <a:rPr lang="en-US" dirty="0" smtClean="0">
                <a:solidFill>
                  <a:schemeClr val="accent2"/>
                </a:solidFill>
              </a:rPr>
              <a:t>Conclusion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Proposed a new memory-side prefetcher</a:t>
            </a:r>
          </a:p>
          <a:p>
            <a:pPr lvl="1"/>
            <a:r>
              <a:rPr lang="en-US" dirty="0" smtClean="0"/>
              <a:t>Opportunistic</a:t>
            </a:r>
          </a:p>
          <a:p>
            <a:pPr lvl="1"/>
            <a:r>
              <a:rPr lang="en-US" dirty="0" smtClean="0"/>
              <a:t>Instantaneous knowledge of memory state</a:t>
            </a:r>
          </a:p>
          <a:p>
            <a:r>
              <a:rPr lang="en-US" dirty="0" err="1" smtClean="0"/>
              <a:t>Prefetching</a:t>
            </a:r>
            <a:r>
              <a:rPr lang="en-US" dirty="0" smtClean="0"/>
              <a:t> Midway</a:t>
            </a:r>
          </a:p>
          <a:p>
            <a:pPr lvl="1"/>
            <a:r>
              <a:rPr lang="en-US" dirty="0" smtClean="0"/>
              <a:t>Doesn’t pollute on-chip resources</a:t>
            </a:r>
          </a:p>
          <a:p>
            <a:r>
              <a:rPr lang="en-US" dirty="0" smtClean="0"/>
              <a:t>Reduces the off-chip latency by 48.5% and improves performance by 6.2% on average</a:t>
            </a:r>
          </a:p>
          <a:p>
            <a:r>
              <a:rPr lang="en-US" dirty="0" smtClean="0"/>
              <a:t>Our technique can be combined with core-side </a:t>
            </a:r>
            <a:r>
              <a:rPr lang="en-US" dirty="0" err="1" smtClean="0"/>
              <a:t>prefetching</a:t>
            </a:r>
            <a:r>
              <a:rPr lang="en-US" dirty="0" smtClean="0"/>
              <a:t> to amplify the benefits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Network On-Chip based CMP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543800" y="2819400"/>
            <a:ext cx="1280168" cy="696996"/>
          </a:xfrm>
          <a:prstGeom prst="rect">
            <a:avLst/>
          </a:prstGeom>
          <a:noFill/>
        </p:spPr>
        <p:txBody>
          <a:bodyPr wrap="none" lIns="130046" tIns="65023" rIns="130046" bIns="65023" rtlCol="0">
            <a:spAutoFit/>
          </a:bodyPr>
          <a:lstStyle/>
          <a:p>
            <a:pPr algn="ctr"/>
            <a:r>
              <a:rPr lang="en-US" sz="2600" b="1" dirty="0" smtClean="0">
                <a:solidFill>
                  <a:srgbClr val="FF0000"/>
                </a:solidFill>
              </a:rPr>
              <a:t>Request</a:t>
            </a:r>
            <a:br>
              <a:rPr lang="en-US" sz="2600" b="1" dirty="0" smtClean="0">
                <a:solidFill>
                  <a:srgbClr val="FF0000"/>
                </a:solidFill>
              </a:rPr>
            </a:br>
            <a:r>
              <a:rPr lang="en-US" sz="2600" b="1" dirty="0" smtClean="0">
                <a:solidFill>
                  <a:srgbClr val="FF0000"/>
                </a:solidFill>
              </a:rPr>
              <a:t>Message</a:t>
            </a:r>
            <a:endParaRPr lang="en-US" sz="2600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1000" y="2971800"/>
            <a:ext cx="1421204" cy="696996"/>
          </a:xfrm>
          <a:prstGeom prst="rect">
            <a:avLst/>
          </a:prstGeom>
          <a:noFill/>
        </p:spPr>
        <p:txBody>
          <a:bodyPr wrap="none" lIns="130046" tIns="65023" rIns="130046" bIns="65023" rtlCol="0">
            <a:spAutoFit/>
          </a:bodyPr>
          <a:lstStyle/>
          <a:p>
            <a:pPr algn="ctr"/>
            <a:r>
              <a:rPr lang="en-US" sz="2600" b="1" dirty="0" smtClean="0">
                <a:solidFill>
                  <a:srgbClr val="00B0F0"/>
                </a:solidFill>
              </a:rPr>
              <a:t>Response</a:t>
            </a:r>
            <a:br>
              <a:rPr lang="en-US" sz="2600" b="1" dirty="0" smtClean="0">
                <a:solidFill>
                  <a:srgbClr val="00B0F0"/>
                </a:solidFill>
              </a:rPr>
            </a:br>
            <a:r>
              <a:rPr lang="en-US" sz="2600" b="1" dirty="0" smtClean="0">
                <a:solidFill>
                  <a:srgbClr val="00B0F0"/>
                </a:solidFill>
              </a:rPr>
              <a:t>Message</a:t>
            </a:r>
            <a:endParaRPr lang="en-US" sz="2600" b="1" dirty="0">
              <a:solidFill>
                <a:srgbClr val="00B0F0"/>
              </a:solidFill>
            </a:endParaRPr>
          </a:p>
        </p:txBody>
      </p:sp>
      <p:grpSp>
        <p:nvGrpSpPr>
          <p:cNvPr id="7" name="Group 11"/>
          <p:cNvGrpSpPr/>
          <p:nvPr/>
        </p:nvGrpSpPr>
        <p:grpSpPr>
          <a:xfrm>
            <a:off x="1752599" y="1698562"/>
            <a:ext cx="5299872" cy="4459570"/>
            <a:chOff x="1977835" y="1882920"/>
            <a:chExt cx="4528716" cy="4190772"/>
          </a:xfrm>
        </p:grpSpPr>
        <p:sp>
          <p:nvSpPr>
            <p:cNvPr id="19" name="Rectangle 18"/>
            <p:cNvSpPr/>
            <p:nvPr/>
          </p:nvSpPr>
          <p:spPr>
            <a:xfrm>
              <a:off x="2551449" y="2321853"/>
              <a:ext cx="226414" cy="219894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endParaRPr lang="en-US" sz="1500" dirty="0">
                <a:ln w="3175">
                  <a:solidFill>
                    <a:schemeClr val="tx1"/>
                  </a:solidFill>
                </a:ln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20" name="Elbow Connector 22"/>
            <p:cNvCxnSpPr>
              <a:stCxn id="19" idx="2"/>
            </p:cNvCxnSpPr>
            <p:nvPr/>
          </p:nvCxnSpPr>
          <p:spPr>
            <a:xfrm>
              <a:off x="2664658" y="2541746"/>
              <a:ext cx="0" cy="217221"/>
            </a:xfrm>
            <a:prstGeom prst="straightConnector1">
              <a:avLst/>
            </a:prstGeom>
            <a:ln w="19050">
              <a:solidFill>
                <a:schemeClr val="bg1">
                  <a:lumMod val="65000"/>
                </a:schemeClr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0"/>
            <p:cNvSpPr/>
            <p:nvPr/>
          </p:nvSpPr>
          <p:spPr>
            <a:xfrm>
              <a:off x="3004279" y="2321853"/>
              <a:ext cx="226414" cy="219894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endParaRPr lang="en-US" sz="1500" dirty="0">
                <a:ln w="3175">
                  <a:solidFill>
                    <a:schemeClr val="tx1"/>
                  </a:solidFill>
                </a:ln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22" name="Elbow Connector 22"/>
            <p:cNvCxnSpPr>
              <a:stCxn id="21" idx="2"/>
            </p:cNvCxnSpPr>
            <p:nvPr/>
          </p:nvCxnSpPr>
          <p:spPr>
            <a:xfrm>
              <a:off x="3117485" y="2541746"/>
              <a:ext cx="0" cy="217221"/>
            </a:xfrm>
            <a:prstGeom prst="straightConnector1">
              <a:avLst/>
            </a:prstGeom>
            <a:ln w="19050">
              <a:solidFill>
                <a:schemeClr val="bg1">
                  <a:lumMod val="65000"/>
                </a:schemeClr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Rectangle 22"/>
            <p:cNvSpPr/>
            <p:nvPr/>
          </p:nvSpPr>
          <p:spPr>
            <a:xfrm>
              <a:off x="3909936" y="2321853"/>
              <a:ext cx="226414" cy="219894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endParaRPr lang="en-US" sz="1500" dirty="0">
                <a:ln w="3175">
                  <a:solidFill>
                    <a:schemeClr val="tx1"/>
                  </a:solidFill>
                </a:ln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24" name="Elbow Connector 22"/>
            <p:cNvCxnSpPr>
              <a:stCxn id="23" idx="2"/>
            </p:cNvCxnSpPr>
            <p:nvPr/>
          </p:nvCxnSpPr>
          <p:spPr>
            <a:xfrm>
              <a:off x="4023142" y="2541746"/>
              <a:ext cx="0" cy="217221"/>
            </a:xfrm>
            <a:prstGeom prst="straightConnector1">
              <a:avLst/>
            </a:prstGeom>
            <a:ln w="19050">
              <a:solidFill>
                <a:schemeClr val="bg1">
                  <a:lumMod val="65000"/>
                </a:schemeClr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4"/>
            <p:cNvSpPr/>
            <p:nvPr/>
          </p:nvSpPr>
          <p:spPr>
            <a:xfrm>
              <a:off x="3457107" y="2321853"/>
              <a:ext cx="226414" cy="219894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endParaRPr lang="en-US" sz="1500" dirty="0">
                <a:ln w="3175">
                  <a:solidFill>
                    <a:schemeClr val="tx1"/>
                  </a:solidFill>
                </a:ln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26" name="Elbow Connector 22"/>
            <p:cNvCxnSpPr>
              <a:stCxn id="25" idx="2"/>
            </p:cNvCxnSpPr>
            <p:nvPr/>
          </p:nvCxnSpPr>
          <p:spPr>
            <a:xfrm>
              <a:off x="3570314" y="2541746"/>
              <a:ext cx="0" cy="217221"/>
            </a:xfrm>
            <a:prstGeom prst="straightConnector1">
              <a:avLst/>
            </a:prstGeom>
            <a:ln w="19050">
              <a:solidFill>
                <a:schemeClr val="bg1">
                  <a:lumMod val="65000"/>
                </a:schemeClr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Elbow Connector 22"/>
            <p:cNvCxnSpPr>
              <a:stCxn id="19" idx="3"/>
              <a:endCxn id="21" idx="1"/>
            </p:cNvCxnSpPr>
            <p:nvPr/>
          </p:nvCxnSpPr>
          <p:spPr>
            <a:xfrm>
              <a:off x="2777864" y="2431799"/>
              <a:ext cx="226414" cy="0"/>
            </a:xfrm>
            <a:prstGeom prst="straightConnector1">
              <a:avLst/>
            </a:prstGeom>
            <a:ln w="19050">
              <a:solidFill>
                <a:schemeClr val="bg1">
                  <a:lumMod val="65000"/>
                </a:schemeClr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Elbow Connector 22"/>
            <p:cNvCxnSpPr>
              <a:stCxn id="21" idx="3"/>
              <a:endCxn id="25" idx="1"/>
            </p:cNvCxnSpPr>
            <p:nvPr/>
          </p:nvCxnSpPr>
          <p:spPr>
            <a:xfrm>
              <a:off x="3230693" y="2431799"/>
              <a:ext cx="226414" cy="0"/>
            </a:xfrm>
            <a:prstGeom prst="straightConnector1">
              <a:avLst/>
            </a:prstGeom>
            <a:ln w="19050">
              <a:solidFill>
                <a:schemeClr val="bg1">
                  <a:lumMod val="65000"/>
                </a:schemeClr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Elbow Connector 22"/>
            <p:cNvCxnSpPr>
              <a:stCxn id="25" idx="3"/>
              <a:endCxn id="23" idx="1"/>
            </p:cNvCxnSpPr>
            <p:nvPr/>
          </p:nvCxnSpPr>
          <p:spPr>
            <a:xfrm>
              <a:off x="3683522" y="2431799"/>
              <a:ext cx="226414" cy="0"/>
            </a:xfrm>
            <a:prstGeom prst="straightConnector1">
              <a:avLst/>
            </a:prstGeom>
            <a:ln w="19050">
              <a:solidFill>
                <a:schemeClr val="bg1">
                  <a:lumMod val="65000"/>
                </a:schemeClr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Elbow Connector 22"/>
            <p:cNvCxnSpPr>
              <a:stCxn id="23" idx="3"/>
              <a:endCxn id="31" idx="1"/>
            </p:cNvCxnSpPr>
            <p:nvPr/>
          </p:nvCxnSpPr>
          <p:spPr>
            <a:xfrm>
              <a:off x="4136350" y="2431799"/>
              <a:ext cx="218553" cy="381"/>
            </a:xfrm>
            <a:prstGeom prst="straightConnector1">
              <a:avLst/>
            </a:prstGeom>
            <a:ln w="19050">
              <a:solidFill>
                <a:schemeClr val="bg1">
                  <a:lumMod val="65000"/>
                </a:schemeClr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Rectangle 30"/>
            <p:cNvSpPr/>
            <p:nvPr/>
          </p:nvSpPr>
          <p:spPr>
            <a:xfrm>
              <a:off x="4354903" y="2322234"/>
              <a:ext cx="226414" cy="219894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endParaRPr lang="en-US" sz="1500" dirty="0">
                <a:ln w="3175">
                  <a:solidFill>
                    <a:schemeClr val="tx1"/>
                  </a:solidFill>
                </a:ln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32" name="Elbow Connector 22"/>
            <p:cNvCxnSpPr>
              <a:stCxn id="31" idx="2"/>
            </p:cNvCxnSpPr>
            <p:nvPr/>
          </p:nvCxnSpPr>
          <p:spPr>
            <a:xfrm>
              <a:off x="4468109" y="2542128"/>
              <a:ext cx="0" cy="217221"/>
            </a:xfrm>
            <a:prstGeom prst="straightConnector1">
              <a:avLst/>
            </a:prstGeom>
            <a:ln w="19050">
              <a:solidFill>
                <a:schemeClr val="bg1">
                  <a:lumMod val="65000"/>
                </a:schemeClr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Rectangle 32"/>
            <p:cNvSpPr/>
            <p:nvPr/>
          </p:nvSpPr>
          <p:spPr>
            <a:xfrm>
              <a:off x="4807731" y="2322234"/>
              <a:ext cx="226414" cy="219894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endParaRPr lang="en-US" sz="1500" dirty="0">
                <a:ln w="3175">
                  <a:solidFill>
                    <a:schemeClr val="tx1"/>
                  </a:solidFill>
                </a:ln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34" name="Elbow Connector 22"/>
            <p:cNvCxnSpPr>
              <a:stCxn id="33" idx="2"/>
              <a:endCxn id="51" idx="0"/>
            </p:cNvCxnSpPr>
            <p:nvPr/>
          </p:nvCxnSpPr>
          <p:spPr>
            <a:xfrm>
              <a:off x="4920938" y="2542128"/>
              <a:ext cx="0" cy="217221"/>
            </a:xfrm>
            <a:prstGeom prst="straightConnector1">
              <a:avLst/>
            </a:prstGeom>
            <a:ln w="19050">
              <a:solidFill>
                <a:schemeClr val="bg1">
                  <a:lumMod val="65000"/>
                </a:schemeClr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Rectangle 34"/>
            <p:cNvSpPr/>
            <p:nvPr/>
          </p:nvSpPr>
          <p:spPr>
            <a:xfrm>
              <a:off x="5713389" y="2322234"/>
              <a:ext cx="226414" cy="219894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endParaRPr lang="en-US" sz="1500" dirty="0">
                <a:ln w="3175">
                  <a:solidFill>
                    <a:schemeClr val="tx1"/>
                  </a:solidFill>
                </a:ln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36" name="Elbow Connector 22"/>
            <p:cNvCxnSpPr>
              <a:stCxn id="35" idx="2"/>
            </p:cNvCxnSpPr>
            <p:nvPr/>
          </p:nvCxnSpPr>
          <p:spPr>
            <a:xfrm>
              <a:off x="5826595" y="2542128"/>
              <a:ext cx="0" cy="217221"/>
            </a:xfrm>
            <a:prstGeom prst="straightConnector1">
              <a:avLst/>
            </a:prstGeom>
            <a:ln w="19050">
              <a:solidFill>
                <a:schemeClr val="bg1">
                  <a:lumMod val="65000"/>
                </a:schemeClr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Rectangle 36"/>
            <p:cNvSpPr/>
            <p:nvPr/>
          </p:nvSpPr>
          <p:spPr>
            <a:xfrm>
              <a:off x="5260561" y="2322234"/>
              <a:ext cx="226414" cy="219894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endParaRPr lang="en-US" sz="1500" dirty="0">
                <a:ln w="3175">
                  <a:solidFill>
                    <a:schemeClr val="tx1"/>
                  </a:solidFill>
                </a:ln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38" name="Elbow Connector 22"/>
            <p:cNvCxnSpPr>
              <a:stCxn id="37" idx="2"/>
            </p:cNvCxnSpPr>
            <p:nvPr/>
          </p:nvCxnSpPr>
          <p:spPr>
            <a:xfrm>
              <a:off x="5373767" y="2542128"/>
              <a:ext cx="0" cy="217221"/>
            </a:xfrm>
            <a:prstGeom prst="straightConnector1">
              <a:avLst/>
            </a:prstGeom>
            <a:ln w="19050">
              <a:solidFill>
                <a:schemeClr val="bg1">
                  <a:lumMod val="65000"/>
                </a:schemeClr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Elbow Connector 22"/>
            <p:cNvCxnSpPr>
              <a:stCxn id="31" idx="3"/>
              <a:endCxn id="33" idx="1"/>
            </p:cNvCxnSpPr>
            <p:nvPr/>
          </p:nvCxnSpPr>
          <p:spPr>
            <a:xfrm>
              <a:off x="4581317" y="2432180"/>
              <a:ext cx="226414" cy="0"/>
            </a:xfrm>
            <a:prstGeom prst="straightConnector1">
              <a:avLst/>
            </a:prstGeom>
            <a:ln w="19050">
              <a:solidFill>
                <a:schemeClr val="bg1">
                  <a:lumMod val="65000"/>
                </a:schemeClr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Elbow Connector 22"/>
            <p:cNvCxnSpPr>
              <a:stCxn id="33" idx="3"/>
              <a:endCxn id="37" idx="1"/>
            </p:cNvCxnSpPr>
            <p:nvPr/>
          </p:nvCxnSpPr>
          <p:spPr>
            <a:xfrm>
              <a:off x="5034145" y="2432180"/>
              <a:ext cx="226414" cy="0"/>
            </a:xfrm>
            <a:prstGeom prst="straightConnector1">
              <a:avLst/>
            </a:prstGeom>
            <a:ln w="19050">
              <a:solidFill>
                <a:schemeClr val="bg1">
                  <a:lumMod val="65000"/>
                </a:schemeClr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Elbow Connector 22"/>
            <p:cNvCxnSpPr>
              <a:stCxn id="37" idx="3"/>
              <a:endCxn id="35" idx="1"/>
            </p:cNvCxnSpPr>
            <p:nvPr/>
          </p:nvCxnSpPr>
          <p:spPr>
            <a:xfrm>
              <a:off x="5486974" y="2432180"/>
              <a:ext cx="226414" cy="0"/>
            </a:xfrm>
            <a:prstGeom prst="straightConnector1">
              <a:avLst/>
            </a:prstGeom>
            <a:ln w="19050">
              <a:solidFill>
                <a:schemeClr val="bg1">
                  <a:lumMod val="75000"/>
                </a:schemeClr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Rectangle 41"/>
            <p:cNvSpPr/>
            <p:nvPr/>
          </p:nvSpPr>
          <p:spPr>
            <a:xfrm>
              <a:off x="2551449" y="2758968"/>
              <a:ext cx="226414" cy="219894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endParaRPr lang="en-US" sz="1500" dirty="0">
                <a:ln w="3175">
                  <a:solidFill>
                    <a:schemeClr val="tx1"/>
                  </a:solidFill>
                </a:ln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3" name="Rectangle 42"/>
            <p:cNvSpPr/>
            <p:nvPr/>
          </p:nvSpPr>
          <p:spPr>
            <a:xfrm>
              <a:off x="3004279" y="2758968"/>
              <a:ext cx="226414" cy="219894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endParaRPr lang="en-US" sz="1500" dirty="0">
                <a:ln w="3175">
                  <a:solidFill>
                    <a:schemeClr val="tx1"/>
                  </a:solidFill>
                </a:ln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4" name="Rectangle 43"/>
            <p:cNvSpPr/>
            <p:nvPr/>
          </p:nvSpPr>
          <p:spPr>
            <a:xfrm>
              <a:off x="3909936" y="2758968"/>
              <a:ext cx="226414" cy="219894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endParaRPr lang="en-US" sz="1500" dirty="0">
                <a:ln w="3175">
                  <a:solidFill>
                    <a:schemeClr val="tx1"/>
                  </a:solidFill>
                </a:ln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5" name="Rectangle 44"/>
            <p:cNvSpPr/>
            <p:nvPr/>
          </p:nvSpPr>
          <p:spPr>
            <a:xfrm>
              <a:off x="3457107" y="2758968"/>
              <a:ext cx="226414" cy="219894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endParaRPr lang="en-US" sz="1500" dirty="0">
                <a:ln w="3175">
                  <a:solidFill>
                    <a:schemeClr val="tx1"/>
                  </a:solidFill>
                </a:ln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46" name="Elbow Connector 22"/>
            <p:cNvCxnSpPr>
              <a:stCxn id="42" idx="3"/>
              <a:endCxn id="43" idx="1"/>
            </p:cNvCxnSpPr>
            <p:nvPr/>
          </p:nvCxnSpPr>
          <p:spPr>
            <a:xfrm>
              <a:off x="2777864" y="2868914"/>
              <a:ext cx="226414" cy="0"/>
            </a:xfrm>
            <a:prstGeom prst="straightConnector1">
              <a:avLst/>
            </a:prstGeom>
            <a:ln w="19050">
              <a:solidFill>
                <a:schemeClr val="bg1">
                  <a:lumMod val="65000"/>
                </a:schemeClr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Elbow Connector 22"/>
            <p:cNvCxnSpPr>
              <a:stCxn id="43" idx="3"/>
              <a:endCxn id="45" idx="1"/>
            </p:cNvCxnSpPr>
            <p:nvPr/>
          </p:nvCxnSpPr>
          <p:spPr>
            <a:xfrm>
              <a:off x="3230693" y="2868914"/>
              <a:ext cx="226414" cy="0"/>
            </a:xfrm>
            <a:prstGeom prst="straightConnector1">
              <a:avLst/>
            </a:prstGeom>
            <a:ln w="19050">
              <a:solidFill>
                <a:schemeClr val="bg1">
                  <a:lumMod val="65000"/>
                </a:schemeClr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Elbow Connector 22"/>
            <p:cNvCxnSpPr>
              <a:stCxn id="45" idx="3"/>
              <a:endCxn id="44" idx="1"/>
            </p:cNvCxnSpPr>
            <p:nvPr/>
          </p:nvCxnSpPr>
          <p:spPr>
            <a:xfrm>
              <a:off x="3683522" y="2868914"/>
              <a:ext cx="226414" cy="0"/>
            </a:xfrm>
            <a:prstGeom prst="straightConnector1">
              <a:avLst/>
            </a:prstGeom>
            <a:ln w="19050">
              <a:solidFill>
                <a:schemeClr val="bg1">
                  <a:lumMod val="65000"/>
                </a:schemeClr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Elbow Connector 22"/>
            <p:cNvCxnSpPr>
              <a:stCxn id="44" idx="3"/>
              <a:endCxn id="50" idx="1"/>
            </p:cNvCxnSpPr>
            <p:nvPr/>
          </p:nvCxnSpPr>
          <p:spPr>
            <a:xfrm>
              <a:off x="4136350" y="2868914"/>
              <a:ext cx="218553" cy="381"/>
            </a:xfrm>
            <a:prstGeom prst="straightConnector1">
              <a:avLst/>
            </a:prstGeom>
            <a:ln w="19050">
              <a:solidFill>
                <a:schemeClr val="bg1">
                  <a:lumMod val="65000"/>
                </a:schemeClr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0" name="Rectangle 49"/>
            <p:cNvSpPr/>
            <p:nvPr/>
          </p:nvSpPr>
          <p:spPr>
            <a:xfrm>
              <a:off x="4354903" y="2759348"/>
              <a:ext cx="226414" cy="219894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endParaRPr lang="en-US" sz="1500" dirty="0">
                <a:ln w="3175">
                  <a:solidFill>
                    <a:schemeClr val="tx1"/>
                  </a:solidFill>
                </a:ln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1" name="Rectangle 50"/>
            <p:cNvSpPr/>
            <p:nvPr/>
          </p:nvSpPr>
          <p:spPr>
            <a:xfrm>
              <a:off x="4807731" y="2759348"/>
              <a:ext cx="226414" cy="219894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endParaRPr lang="en-US" sz="1500" dirty="0">
                <a:ln w="3175">
                  <a:solidFill>
                    <a:schemeClr val="tx1"/>
                  </a:solidFill>
                </a:ln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2" name="Rectangle 51"/>
            <p:cNvSpPr/>
            <p:nvPr/>
          </p:nvSpPr>
          <p:spPr>
            <a:xfrm>
              <a:off x="5713389" y="2759348"/>
              <a:ext cx="226414" cy="219894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endParaRPr lang="en-US" sz="1500" dirty="0">
                <a:ln w="3175">
                  <a:solidFill>
                    <a:schemeClr val="tx1"/>
                  </a:solidFill>
                </a:ln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3" name="Rectangle 52"/>
            <p:cNvSpPr/>
            <p:nvPr/>
          </p:nvSpPr>
          <p:spPr>
            <a:xfrm>
              <a:off x="5260561" y="2759348"/>
              <a:ext cx="226414" cy="219894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endParaRPr lang="en-US" sz="1500" dirty="0">
                <a:ln w="3175">
                  <a:solidFill>
                    <a:schemeClr val="tx1"/>
                  </a:solidFill>
                </a:ln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54" name="Elbow Connector 22"/>
            <p:cNvCxnSpPr>
              <a:stCxn id="50" idx="3"/>
              <a:endCxn id="51" idx="1"/>
            </p:cNvCxnSpPr>
            <p:nvPr/>
          </p:nvCxnSpPr>
          <p:spPr>
            <a:xfrm>
              <a:off x="4581317" y="2869295"/>
              <a:ext cx="226414" cy="0"/>
            </a:xfrm>
            <a:prstGeom prst="straightConnector1">
              <a:avLst/>
            </a:prstGeom>
            <a:ln w="19050">
              <a:solidFill>
                <a:schemeClr val="bg1">
                  <a:lumMod val="65000"/>
                </a:schemeClr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Elbow Connector 22"/>
            <p:cNvCxnSpPr>
              <a:stCxn id="51" idx="3"/>
              <a:endCxn id="53" idx="1"/>
            </p:cNvCxnSpPr>
            <p:nvPr/>
          </p:nvCxnSpPr>
          <p:spPr>
            <a:xfrm>
              <a:off x="5034145" y="2869295"/>
              <a:ext cx="226414" cy="0"/>
            </a:xfrm>
            <a:prstGeom prst="straightConnector1">
              <a:avLst/>
            </a:prstGeom>
            <a:ln w="19050">
              <a:solidFill>
                <a:schemeClr val="bg1">
                  <a:lumMod val="65000"/>
                </a:schemeClr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Elbow Connector 22"/>
            <p:cNvCxnSpPr>
              <a:stCxn id="53" idx="3"/>
              <a:endCxn id="52" idx="1"/>
            </p:cNvCxnSpPr>
            <p:nvPr/>
          </p:nvCxnSpPr>
          <p:spPr>
            <a:xfrm>
              <a:off x="5486974" y="2869295"/>
              <a:ext cx="226414" cy="0"/>
            </a:xfrm>
            <a:prstGeom prst="straightConnector1">
              <a:avLst/>
            </a:prstGeom>
            <a:ln w="19050">
              <a:solidFill>
                <a:schemeClr val="bg1">
                  <a:lumMod val="65000"/>
                </a:schemeClr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Elbow Connector 22"/>
            <p:cNvCxnSpPr>
              <a:stCxn id="42" idx="2"/>
              <a:endCxn id="65" idx="0"/>
            </p:cNvCxnSpPr>
            <p:nvPr/>
          </p:nvCxnSpPr>
          <p:spPr>
            <a:xfrm>
              <a:off x="2664658" y="2978861"/>
              <a:ext cx="0" cy="224857"/>
            </a:xfrm>
            <a:prstGeom prst="straightConnector1">
              <a:avLst/>
            </a:prstGeom>
            <a:ln w="19050">
              <a:solidFill>
                <a:schemeClr val="bg1">
                  <a:lumMod val="65000"/>
                </a:schemeClr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Elbow Connector 22"/>
            <p:cNvCxnSpPr>
              <a:stCxn id="43" idx="2"/>
              <a:endCxn id="66" idx="0"/>
            </p:cNvCxnSpPr>
            <p:nvPr/>
          </p:nvCxnSpPr>
          <p:spPr>
            <a:xfrm>
              <a:off x="3117485" y="2978861"/>
              <a:ext cx="0" cy="224857"/>
            </a:xfrm>
            <a:prstGeom prst="straightConnector1">
              <a:avLst/>
            </a:prstGeom>
            <a:ln w="19050">
              <a:solidFill>
                <a:schemeClr val="bg1">
                  <a:lumMod val="65000"/>
                </a:schemeClr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Elbow Connector 22"/>
            <p:cNvCxnSpPr>
              <a:stCxn id="44" idx="2"/>
              <a:endCxn id="67" idx="0"/>
            </p:cNvCxnSpPr>
            <p:nvPr/>
          </p:nvCxnSpPr>
          <p:spPr>
            <a:xfrm>
              <a:off x="4023142" y="2978861"/>
              <a:ext cx="0" cy="224857"/>
            </a:xfrm>
            <a:prstGeom prst="straightConnector1">
              <a:avLst/>
            </a:prstGeom>
            <a:ln w="19050">
              <a:solidFill>
                <a:schemeClr val="bg1">
                  <a:lumMod val="65000"/>
                </a:schemeClr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Elbow Connector 22"/>
            <p:cNvCxnSpPr>
              <a:stCxn id="45" idx="2"/>
              <a:endCxn id="68" idx="0"/>
            </p:cNvCxnSpPr>
            <p:nvPr/>
          </p:nvCxnSpPr>
          <p:spPr>
            <a:xfrm>
              <a:off x="3570314" y="2978861"/>
              <a:ext cx="0" cy="224857"/>
            </a:xfrm>
            <a:prstGeom prst="straightConnector1">
              <a:avLst/>
            </a:prstGeom>
            <a:ln w="19050">
              <a:solidFill>
                <a:schemeClr val="bg1">
                  <a:lumMod val="65000"/>
                </a:schemeClr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Elbow Connector 22"/>
            <p:cNvCxnSpPr>
              <a:stCxn id="50" idx="2"/>
              <a:endCxn id="73" idx="0"/>
            </p:cNvCxnSpPr>
            <p:nvPr/>
          </p:nvCxnSpPr>
          <p:spPr>
            <a:xfrm>
              <a:off x="4468109" y="2979242"/>
              <a:ext cx="0" cy="224857"/>
            </a:xfrm>
            <a:prstGeom prst="straightConnector1">
              <a:avLst/>
            </a:prstGeom>
            <a:ln w="19050">
              <a:solidFill>
                <a:schemeClr val="bg1">
                  <a:lumMod val="65000"/>
                </a:schemeClr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Elbow Connector 22"/>
            <p:cNvCxnSpPr>
              <a:stCxn id="51" idx="2"/>
              <a:endCxn id="74" idx="0"/>
            </p:cNvCxnSpPr>
            <p:nvPr/>
          </p:nvCxnSpPr>
          <p:spPr>
            <a:xfrm>
              <a:off x="4920938" y="2979242"/>
              <a:ext cx="0" cy="224857"/>
            </a:xfrm>
            <a:prstGeom prst="straightConnector1">
              <a:avLst/>
            </a:prstGeom>
            <a:ln w="19050">
              <a:solidFill>
                <a:schemeClr val="bg1">
                  <a:lumMod val="65000"/>
                </a:schemeClr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Elbow Connector 22"/>
            <p:cNvCxnSpPr>
              <a:stCxn id="52" idx="2"/>
              <a:endCxn id="75" idx="0"/>
            </p:cNvCxnSpPr>
            <p:nvPr/>
          </p:nvCxnSpPr>
          <p:spPr>
            <a:xfrm>
              <a:off x="5826595" y="2979242"/>
              <a:ext cx="0" cy="224857"/>
            </a:xfrm>
            <a:prstGeom prst="straightConnector1">
              <a:avLst/>
            </a:prstGeom>
            <a:ln w="19050">
              <a:solidFill>
                <a:schemeClr val="bg1">
                  <a:lumMod val="65000"/>
                </a:schemeClr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Elbow Connector 22"/>
            <p:cNvCxnSpPr>
              <a:stCxn id="53" idx="2"/>
              <a:endCxn id="76" idx="0"/>
            </p:cNvCxnSpPr>
            <p:nvPr/>
          </p:nvCxnSpPr>
          <p:spPr>
            <a:xfrm>
              <a:off x="5373767" y="2979242"/>
              <a:ext cx="0" cy="224857"/>
            </a:xfrm>
            <a:prstGeom prst="straightConnector1">
              <a:avLst/>
            </a:prstGeom>
            <a:ln w="19050">
              <a:solidFill>
                <a:schemeClr val="bg1">
                  <a:lumMod val="65000"/>
                </a:schemeClr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5" name="Rectangle 64"/>
            <p:cNvSpPr/>
            <p:nvPr/>
          </p:nvSpPr>
          <p:spPr>
            <a:xfrm>
              <a:off x="2551449" y="3203718"/>
              <a:ext cx="226414" cy="219894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endParaRPr lang="en-US" sz="1500" dirty="0">
                <a:ln w="3175">
                  <a:solidFill>
                    <a:schemeClr val="tx1"/>
                  </a:solidFill>
                </a:ln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6" name="Rectangle 65"/>
            <p:cNvSpPr/>
            <p:nvPr/>
          </p:nvSpPr>
          <p:spPr>
            <a:xfrm>
              <a:off x="3004279" y="3203718"/>
              <a:ext cx="226414" cy="219894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endParaRPr lang="en-US" sz="1500" dirty="0">
                <a:ln w="3175">
                  <a:solidFill>
                    <a:schemeClr val="tx1"/>
                  </a:solidFill>
                </a:ln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7" name="Rectangle 66"/>
            <p:cNvSpPr/>
            <p:nvPr/>
          </p:nvSpPr>
          <p:spPr>
            <a:xfrm>
              <a:off x="3909936" y="3203718"/>
              <a:ext cx="226414" cy="219894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endParaRPr lang="en-US" sz="1500" dirty="0">
                <a:ln w="3175">
                  <a:solidFill>
                    <a:schemeClr val="tx1"/>
                  </a:solidFill>
                </a:ln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8" name="Rectangle 67"/>
            <p:cNvSpPr/>
            <p:nvPr/>
          </p:nvSpPr>
          <p:spPr>
            <a:xfrm>
              <a:off x="3457107" y="3203718"/>
              <a:ext cx="226414" cy="219894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endParaRPr lang="en-US" sz="1500" dirty="0">
                <a:ln w="3175">
                  <a:solidFill>
                    <a:schemeClr val="tx1"/>
                  </a:solidFill>
                </a:ln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69" name="Elbow Connector 22"/>
            <p:cNvCxnSpPr>
              <a:stCxn id="65" idx="3"/>
              <a:endCxn id="66" idx="1"/>
            </p:cNvCxnSpPr>
            <p:nvPr/>
          </p:nvCxnSpPr>
          <p:spPr>
            <a:xfrm>
              <a:off x="2777864" y="3313664"/>
              <a:ext cx="226414" cy="0"/>
            </a:xfrm>
            <a:prstGeom prst="straightConnector1">
              <a:avLst/>
            </a:prstGeom>
            <a:ln w="19050">
              <a:solidFill>
                <a:schemeClr val="bg1">
                  <a:lumMod val="65000"/>
                </a:schemeClr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Elbow Connector 22"/>
            <p:cNvCxnSpPr>
              <a:stCxn id="66" idx="3"/>
              <a:endCxn id="68" idx="1"/>
            </p:cNvCxnSpPr>
            <p:nvPr/>
          </p:nvCxnSpPr>
          <p:spPr>
            <a:xfrm>
              <a:off x="3230693" y="3313664"/>
              <a:ext cx="226414" cy="0"/>
            </a:xfrm>
            <a:prstGeom prst="straightConnector1">
              <a:avLst/>
            </a:prstGeom>
            <a:ln w="19050">
              <a:solidFill>
                <a:schemeClr val="bg1">
                  <a:lumMod val="65000"/>
                </a:schemeClr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Elbow Connector 22"/>
            <p:cNvCxnSpPr>
              <a:stCxn id="68" idx="3"/>
              <a:endCxn id="67" idx="1"/>
            </p:cNvCxnSpPr>
            <p:nvPr/>
          </p:nvCxnSpPr>
          <p:spPr>
            <a:xfrm>
              <a:off x="3683522" y="3313664"/>
              <a:ext cx="226414" cy="0"/>
            </a:xfrm>
            <a:prstGeom prst="straightConnector1">
              <a:avLst/>
            </a:prstGeom>
            <a:ln w="19050">
              <a:solidFill>
                <a:schemeClr val="bg1">
                  <a:lumMod val="65000"/>
                </a:schemeClr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Elbow Connector 22"/>
            <p:cNvCxnSpPr>
              <a:stCxn id="67" idx="3"/>
              <a:endCxn id="73" idx="1"/>
            </p:cNvCxnSpPr>
            <p:nvPr/>
          </p:nvCxnSpPr>
          <p:spPr>
            <a:xfrm>
              <a:off x="4136350" y="3313664"/>
              <a:ext cx="218553" cy="381"/>
            </a:xfrm>
            <a:prstGeom prst="straightConnector1">
              <a:avLst/>
            </a:prstGeom>
            <a:ln w="19050">
              <a:solidFill>
                <a:schemeClr val="bg1">
                  <a:lumMod val="65000"/>
                </a:schemeClr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3" name="Rectangle 72"/>
            <p:cNvSpPr/>
            <p:nvPr/>
          </p:nvSpPr>
          <p:spPr>
            <a:xfrm>
              <a:off x="4354903" y="3204099"/>
              <a:ext cx="226414" cy="219894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endParaRPr lang="en-US" sz="1500" dirty="0">
                <a:ln w="3175">
                  <a:solidFill>
                    <a:schemeClr val="tx1"/>
                  </a:solidFill>
                </a:ln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4" name="Rectangle 73"/>
            <p:cNvSpPr/>
            <p:nvPr/>
          </p:nvSpPr>
          <p:spPr>
            <a:xfrm>
              <a:off x="4807731" y="3204099"/>
              <a:ext cx="226414" cy="219894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endParaRPr lang="en-US" sz="1500" dirty="0">
                <a:ln w="3175">
                  <a:solidFill>
                    <a:schemeClr val="tx1"/>
                  </a:solidFill>
                </a:ln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5" name="Rectangle 74"/>
            <p:cNvSpPr/>
            <p:nvPr/>
          </p:nvSpPr>
          <p:spPr>
            <a:xfrm>
              <a:off x="5713389" y="3204099"/>
              <a:ext cx="226414" cy="219894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endParaRPr lang="en-US" sz="1500" dirty="0">
                <a:ln w="3175">
                  <a:solidFill>
                    <a:schemeClr val="tx1"/>
                  </a:solidFill>
                </a:ln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6" name="Rectangle 75"/>
            <p:cNvSpPr/>
            <p:nvPr/>
          </p:nvSpPr>
          <p:spPr>
            <a:xfrm>
              <a:off x="5260561" y="3204099"/>
              <a:ext cx="226414" cy="219894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endParaRPr lang="en-US" sz="1500" dirty="0">
                <a:ln w="3175">
                  <a:solidFill>
                    <a:schemeClr val="tx1"/>
                  </a:solidFill>
                </a:ln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77" name="Elbow Connector 22"/>
            <p:cNvCxnSpPr>
              <a:stCxn id="73" idx="3"/>
              <a:endCxn id="74" idx="1"/>
            </p:cNvCxnSpPr>
            <p:nvPr/>
          </p:nvCxnSpPr>
          <p:spPr>
            <a:xfrm>
              <a:off x="4581317" y="3314046"/>
              <a:ext cx="226414" cy="0"/>
            </a:xfrm>
            <a:prstGeom prst="straightConnector1">
              <a:avLst/>
            </a:prstGeom>
            <a:ln w="19050">
              <a:solidFill>
                <a:schemeClr val="bg1">
                  <a:lumMod val="65000"/>
                </a:schemeClr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Elbow Connector 22"/>
            <p:cNvCxnSpPr>
              <a:stCxn id="74" idx="3"/>
              <a:endCxn id="76" idx="1"/>
            </p:cNvCxnSpPr>
            <p:nvPr/>
          </p:nvCxnSpPr>
          <p:spPr>
            <a:xfrm>
              <a:off x="5034145" y="3314046"/>
              <a:ext cx="226414" cy="0"/>
            </a:xfrm>
            <a:prstGeom prst="straightConnector1">
              <a:avLst/>
            </a:prstGeom>
            <a:ln w="19050">
              <a:solidFill>
                <a:schemeClr val="bg1">
                  <a:lumMod val="65000"/>
                </a:schemeClr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Elbow Connector 22"/>
            <p:cNvCxnSpPr>
              <a:stCxn id="76" idx="3"/>
              <a:endCxn id="75" idx="1"/>
            </p:cNvCxnSpPr>
            <p:nvPr/>
          </p:nvCxnSpPr>
          <p:spPr>
            <a:xfrm>
              <a:off x="5486974" y="3314046"/>
              <a:ext cx="226414" cy="0"/>
            </a:xfrm>
            <a:prstGeom prst="straightConnector1">
              <a:avLst/>
            </a:prstGeom>
            <a:ln w="19050">
              <a:solidFill>
                <a:schemeClr val="bg1">
                  <a:lumMod val="65000"/>
                </a:schemeClr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Elbow Connector 22"/>
            <p:cNvCxnSpPr>
              <a:stCxn id="65" idx="2"/>
              <a:endCxn id="88" idx="0"/>
            </p:cNvCxnSpPr>
            <p:nvPr/>
          </p:nvCxnSpPr>
          <p:spPr>
            <a:xfrm>
              <a:off x="2664658" y="3423610"/>
              <a:ext cx="0" cy="215693"/>
            </a:xfrm>
            <a:prstGeom prst="straightConnector1">
              <a:avLst/>
            </a:prstGeom>
            <a:ln w="19050">
              <a:solidFill>
                <a:schemeClr val="bg1">
                  <a:lumMod val="65000"/>
                </a:schemeClr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Elbow Connector 22"/>
            <p:cNvCxnSpPr>
              <a:stCxn id="66" idx="2"/>
              <a:endCxn id="89" idx="0"/>
            </p:cNvCxnSpPr>
            <p:nvPr/>
          </p:nvCxnSpPr>
          <p:spPr>
            <a:xfrm>
              <a:off x="3117485" y="3423610"/>
              <a:ext cx="0" cy="215693"/>
            </a:xfrm>
            <a:prstGeom prst="straightConnector1">
              <a:avLst/>
            </a:prstGeom>
            <a:ln w="19050">
              <a:solidFill>
                <a:schemeClr val="bg1">
                  <a:lumMod val="65000"/>
                </a:schemeClr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Elbow Connector 22"/>
            <p:cNvCxnSpPr>
              <a:stCxn id="67" idx="2"/>
              <a:endCxn id="90" idx="0"/>
            </p:cNvCxnSpPr>
            <p:nvPr/>
          </p:nvCxnSpPr>
          <p:spPr>
            <a:xfrm>
              <a:off x="4023142" y="3423610"/>
              <a:ext cx="0" cy="215693"/>
            </a:xfrm>
            <a:prstGeom prst="straightConnector1">
              <a:avLst/>
            </a:prstGeom>
            <a:ln w="19050">
              <a:solidFill>
                <a:schemeClr val="bg1">
                  <a:lumMod val="65000"/>
                </a:schemeClr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Elbow Connector 22"/>
            <p:cNvCxnSpPr>
              <a:stCxn id="68" idx="2"/>
              <a:endCxn id="91" idx="0"/>
            </p:cNvCxnSpPr>
            <p:nvPr/>
          </p:nvCxnSpPr>
          <p:spPr>
            <a:xfrm>
              <a:off x="3570314" y="3423610"/>
              <a:ext cx="0" cy="215693"/>
            </a:xfrm>
            <a:prstGeom prst="straightConnector1">
              <a:avLst/>
            </a:prstGeom>
            <a:ln w="19050">
              <a:solidFill>
                <a:schemeClr val="bg1">
                  <a:lumMod val="65000"/>
                </a:schemeClr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Elbow Connector 22"/>
            <p:cNvCxnSpPr>
              <a:stCxn id="73" idx="2"/>
              <a:endCxn id="210" idx="0"/>
            </p:cNvCxnSpPr>
            <p:nvPr/>
          </p:nvCxnSpPr>
          <p:spPr>
            <a:xfrm flipH="1">
              <a:off x="4462536" y="3423993"/>
              <a:ext cx="5574" cy="222311"/>
            </a:xfrm>
            <a:prstGeom prst="straightConnector1">
              <a:avLst/>
            </a:prstGeom>
            <a:ln w="19050">
              <a:solidFill>
                <a:schemeClr val="bg1">
                  <a:lumMod val="75000"/>
                </a:schemeClr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Elbow Connector 22"/>
            <p:cNvCxnSpPr>
              <a:stCxn id="74" idx="2"/>
              <a:endCxn id="96" idx="0"/>
            </p:cNvCxnSpPr>
            <p:nvPr/>
          </p:nvCxnSpPr>
          <p:spPr>
            <a:xfrm>
              <a:off x="4920938" y="3423993"/>
              <a:ext cx="0" cy="215693"/>
            </a:xfrm>
            <a:prstGeom prst="straightConnector1">
              <a:avLst/>
            </a:prstGeom>
            <a:ln w="19050">
              <a:solidFill>
                <a:schemeClr val="bg1">
                  <a:lumMod val="65000"/>
                </a:schemeClr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Elbow Connector 22"/>
            <p:cNvCxnSpPr>
              <a:stCxn id="75" idx="2"/>
              <a:endCxn id="97" idx="0"/>
            </p:cNvCxnSpPr>
            <p:nvPr/>
          </p:nvCxnSpPr>
          <p:spPr>
            <a:xfrm>
              <a:off x="5826595" y="3423993"/>
              <a:ext cx="0" cy="215693"/>
            </a:xfrm>
            <a:prstGeom prst="straightConnector1">
              <a:avLst/>
            </a:prstGeom>
            <a:ln w="19050">
              <a:solidFill>
                <a:schemeClr val="bg1">
                  <a:lumMod val="65000"/>
                </a:schemeClr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Elbow Connector 22"/>
            <p:cNvCxnSpPr>
              <a:stCxn id="76" idx="2"/>
              <a:endCxn id="98" idx="0"/>
            </p:cNvCxnSpPr>
            <p:nvPr/>
          </p:nvCxnSpPr>
          <p:spPr>
            <a:xfrm>
              <a:off x="5373767" y="3423993"/>
              <a:ext cx="0" cy="215693"/>
            </a:xfrm>
            <a:prstGeom prst="straightConnector1">
              <a:avLst/>
            </a:prstGeom>
            <a:ln w="19050">
              <a:solidFill>
                <a:schemeClr val="bg1">
                  <a:lumMod val="65000"/>
                </a:schemeClr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8" name="Rectangle 87"/>
            <p:cNvSpPr/>
            <p:nvPr/>
          </p:nvSpPr>
          <p:spPr>
            <a:xfrm>
              <a:off x="2551449" y="3639306"/>
              <a:ext cx="226414" cy="219894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endParaRPr lang="en-US" sz="1500" dirty="0">
                <a:ln w="3175">
                  <a:solidFill>
                    <a:schemeClr val="tx1"/>
                  </a:solidFill>
                </a:ln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9" name="Rectangle 88"/>
            <p:cNvSpPr/>
            <p:nvPr/>
          </p:nvSpPr>
          <p:spPr>
            <a:xfrm>
              <a:off x="3004279" y="3639306"/>
              <a:ext cx="226414" cy="219894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endParaRPr lang="en-US" sz="1500" dirty="0">
                <a:ln w="3175">
                  <a:solidFill>
                    <a:schemeClr val="tx1"/>
                  </a:solidFill>
                </a:ln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0" name="Rectangle 89"/>
            <p:cNvSpPr/>
            <p:nvPr/>
          </p:nvSpPr>
          <p:spPr>
            <a:xfrm>
              <a:off x="3909936" y="3639306"/>
              <a:ext cx="226414" cy="219894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endParaRPr lang="en-US" sz="1500" dirty="0">
                <a:ln w="3175">
                  <a:solidFill>
                    <a:schemeClr val="tx1"/>
                  </a:solidFill>
                </a:ln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1" name="Rectangle 90"/>
            <p:cNvSpPr/>
            <p:nvPr/>
          </p:nvSpPr>
          <p:spPr>
            <a:xfrm>
              <a:off x="3457107" y="3639306"/>
              <a:ext cx="226414" cy="219894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endParaRPr lang="en-US" sz="1500" dirty="0">
                <a:ln w="3175">
                  <a:solidFill>
                    <a:schemeClr val="tx1"/>
                  </a:solidFill>
                </a:ln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92" name="Elbow Connector 22"/>
            <p:cNvCxnSpPr>
              <a:stCxn id="88" idx="3"/>
              <a:endCxn id="89" idx="1"/>
            </p:cNvCxnSpPr>
            <p:nvPr/>
          </p:nvCxnSpPr>
          <p:spPr>
            <a:xfrm>
              <a:off x="2777864" y="3749252"/>
              <a:ext cx="226414" cy="0"/>
            </a:xfrm>
            <a:prstGeom prst="straightConnector1">
              <a:avLst/>
            </a:prstGeom>
            <a:ln w="19050">
              <a:solidFill>
                <a:schemeClr val="bg1">
                  <a:lumMod val="65000"/>
                </a:schemeClr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Elbow Connector 22"/>
            <p:cNvCxnSpPr>
              <a:stCxn id="89" idx="3"/>
              <a:endCxn id="91" idx="1"/>
            </p:cNvCxnSpPr>
            <p:nvPr/>
          </p:nvCxnSpPr>
          <p:spPr>
            <a:xfrm>
              <a:off x="3230693" y="3749252"/>
              <a:ext cx="226414" cy="0"/>
            </a:xfrm>
            <a:prstGeom prst="straightConnector1">
              <a:avLst/>
            </a:prstGeom>
            <a:ln w="19050">
              <a:solidFill>
                <a:schemeClr val="bg1">
                  <a:lumMod val="65000"/>
                </a:schemeClr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Elbow Connector 22"/>
            <p:cNvCxnSpPr>
              <a:stCxn id="91" idx="3"/>
              <a:endCxn id="90" idx="1"/>
            </p:cNvCxnSpPr>
            <p:nvPr/>
          </p:nvCxnSpPr>
          <p:spPr>
            <a:xfrm>
              <a:off x="3683522" y="3749252"/>
              <a:ext cx="226414" cy="0"/>
            </a:xfrm>
            <a:prstGeom prst="straightConnector1">
              <a:avLst/>
            </a:prstGeom>
            <a:ln w="19050">
              <a:solidFill>
                <a:schemeClr val="bg1">
                  <a:lumMod val="65000"/>
                </a:schemeClr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Elbow Connector 22"/>
            <p:cNvCxnSpPr>
              <a:stCxn id="90" idx="3"/>
              <a:endCxn id="210" idx="1"/>
            </p:cNvCxnSpPr>
            <p:nvPr/>
          </p:nvCxnSpPr>
          <p:spPr>
            <a:xfrm>
              <a:off x="4136350" y="3749253"/>
              <a:ext cx="212979" cy="6998"/>
            </a:xfrm>
            <a:prstGeom prst="straightConnector1">
              <a:avLst/>
            </a:prstGeom>
            <a:ln w="19050">
              <a:solidFill>
                <a:schemeClr val="bg1">
                  <a:lumMod val="75000"/>
                </a:schemeClr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6" name="Rectangle 95"/>
            <p:cNvSpPr/>
            <p:nvPr/>
          </p:nvSpPr>
          <p:spPr>
            <a:xfrm>
              <a:off x="4807731" y="3639687"/>
              <a:ext cx="226414" cy="219894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endParaRPr lang="en-US" sz="1500" dirty="0">
                <a:ln w="3175">
                  <a:solidFill>
                    <a:schemeClr val="tx1"/>
                  </a:solidFill>
                </a:ln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7" name="Rectangle 96"/>
            <p:cNvSpPr/>
            <p:nvPr/>
          </p:nvSpPr>
          <p:spPr>
            <a:xfrm>
              <a:off x="5713389" y="3639687"/>
              <a:ext cx="226414" cy="219894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endParaRPr lang="en-US" sz="1500" dirty="0">
                <a:ln w="3175">
                  <a:solidFill>
                    <a:schemeClr val="tx1"/>
                  </a:solidFill>
                </a:ln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8" name="Rectangle 97"/>
            <p:cNvSpPr/>
            <p:nvPr/>
          </p:nvSpPr>
          <p:spPr>
            <a:xfrm>
              <a:off x="5260561" y="3639687"/>
              <a:ext cx="226414" cy="219894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endParaRPr lang="en-US" sz="1500" dirty="0">
                <a:ln w="3175">
                  <a:solidFill>
                    <a:schemeClr val="tx1"/>
                  </a:solidFill>
                </a:ln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99" name="Elbow Connector 22"/>
            <p:cNvCxnSpPr>
              <a:stCxn id="210" idx="3"/>
              <a:endCxn id="96" idx="1"/>
            </p:cNvCxnSpPr>
            <p:nvPr/>
          </p:nvCxnSpPr>
          <p:spPr>
            <a:xfrm flipV="1">
              <a:off x="4575743" y="3749634"/>
              <a:ext cx="231989" cy="6617"/>
            </a:xfrm>
            <a:prstGeom prst="straightConnector1">
              <a:avLst/>
            </a:prstGeom>
            <a:ln w="19050">
              <a:solidFill>
                <a:schemeClr val="bg1">
                  <a:lumMod val="75000"/>
                </a:schemeClr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Elbow Connector 22"/>
            <p:cNvCxnSpPr>
              <a:stCxn id="96" idx="3"/>
              <a:endCxn id="98" idx="1"/>
            </p:cNvCxnSpPr>
            <p:nvPr/>
          </p:nvCxnSpPr>
          <p:spPr>
            <a:xfrm>
              <a:off x="5034145" y="3749634"/>
              <a:ext cx="226414" cy="0"/>
            </a:xfrm>
            <a:prstGeom prst="straightConnector1">
              <a:avLst/>
            </a:prstGeom>
            <a:ln w="19050">
              <a:solidFill>
                <a:schemeClr val="bg1">
                  <a:lumMod val="65000"/>
                </a:schemeClr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Elbow Connector 22"/>
            <p:cNvCxnSpPr>
              <a:stCxn id="98" idx="3"/>
              <a:endCxn id="97" idx="1"/>
            </p:cNvCxnSpPr>
            <p:nvPr/>
          </p:nvCxnSpPr>
          <p:spPr>
            <a:xfrm>
              <a:off x="5486974" y="3749634"/>
              <a:ext cx="226414" cy="0"/>
            </a:xfrm>
            <a:prstGeom prst="straightConnector1">
              <a:avLst/>
            </a:prstGeom>
            <a:ln w="19050">
              <a:solidFill>
                <a:schemeClr val="bg1">
                  <a:lumMod val="65000"/>
                </a:schemeClr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Elbow Connector 22"/>
            <p:cNvCxnSpPr>
              <a:stCxn id="88" idx="2"/>
              <a:endCxn id="110" idx="0"/>
            </p:cNvCxnSpPr>
            <p:nvPr/>
          </p:nvCxnSpPr>
          <p:spPr>
            <a:xfrm>
              <a:off x="2664658" y="3859199"/>
              <a:ext cx="0" cy="224857"/>
            </a:xfrm>
            <a:prstGeom prst="straightConnector1">
              <a:avLst/>
            </a:prstGeom>
            <a:ln w="19050">
              <a:solidFill>
                <a:schemeClr val="bg1">
                  <a:lumMod val="65000"/>
                </a:schemeClr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Elbow Connector 22"/>
            <p:cNvCxnSpPr>
              <a:stCxn id="89" idx="2"/>
              <a:endCxn id="111" idx="0"/>
            </p:cNvCxnSpPr>
            <p:nvPr/>
          </p:nvCxnSpPr>
          <p:spPr>
            <a:xfrm>
              <a:off x="3117485" y="3859199"/>
              <a:ext cx="0" cy="224857"/>
            </a:xfrm>
            <a:prstGeom prst="straightConnector1">
              <a:avLst/>
            </a:prstGeom>
            <a:ln w="19050">
              <a:solidFill>
                <a:schemeClr val="bg1">
                  <a:lumMod val="65000"/>
                </a:schemeClr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Elbow Connector 22"/>
            <p:cNvCxnSpPr>
              <a:stCxn id="90" idx="2"/>
              <a:endCxn id="112" idx="0"/>
            </p:cNvCxnSpPr>
            <p:nvPr/>
          </p:nvCxnSpPr>
          <p:spPr>
            <a:xfrm>
              <a:off x="4023142" y="3859199"/>
              <a:ext cx="0" cy="224857"/>
            </a:xfrm>
            <a:prstGeom prst="straightConnector1">
              <a:avLst/>
            </a:prstGeom>
            <a:ln w="19050">
              <a:solidFill>
                <a:schemeClr val="bg1">
                  <a:lumMod val="65000"/>
                </a:schemeClr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Elbow Connector 22"/>
            <p:cNvCxnSpPr>
              <a:stCxn id="91" idx="2"/>
              <a:endCxn id="113" idx="0"/>
            </p:cNvCxnSpPr>
            <p:nvPr/>
          </p:nvCxnSpPr>
          <p:spPr>
            <a:xfrm>
              <a:off x="3570314" y="3859199"/>
              <a:ext cx="0" cy="224857"/>
            </a:xfrm>
            <a:prstGeom prst="straightConnector1">
              <a:avLst/>
            </a:prstGeom>
            <a:ln w="19050">
              <a:solidFill>
                <a:schemeClr val="bg1">
                  <a:lumMod val="65000"/>
                </a:schemeClr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Elbow Connector 22"/>
            <p:cNvCxnSpPr>
              <a:stCxn id="210" idx="2"/>
              <a:endCxn id="118" idx="0"/>
            </p:cNvCxnSpPr>
            <p:nvPr/>
          </p:nvCxnSpPr>
          <p:spPr>
            <a:xfrm>
              <a:off x="4462536" y="3866198"/>
              <a:ext cx="5574" cy="218240"/>
            </a:xfrm>
            <a:prstGeom prst="straightConnector1">
              <a:avLst/>
            </a:prstGeom>
            <a:ln w="19050">
              <a:solidFill>
                <a:schemeClr val="bg1">
                  <a:lumMod val="75000"/>
                </a:schemeClr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Elbow Connector 22"/>
            <p:cNvCxnSpPr>
              <a:stCxn id="96" idx="2"/>
              <a:endCxn id="119" idx="0"/>
            </p:cNvCxnSpPr>
            <p:nvPr/>
          </p:nvCxnSpPr>
          <p:spPr>
            <a:xfrm>
              <a:off x="4920938" y="3859580"/>
              <a:ext cx="0" cy="224857"/>
            </a:xfrm>
            <a:prstGeom prst="straightConnector1">
              <a:avLst/>
            </a:prstGeom>
            <a:ln w="19050">
              <a:solidFill>
                <a:schemeClr val="bg1">
                  <a:lumMod val="65000"/>
                </a:schemeClr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Elbow Connector 22"/>
            <p:cNvCxnSpPr>
              <a:stCxn id="97" idx="2"/>
              <a:endCxn id="120" idx="0"/>
            </p:cNvCxnSpPr>
            <p:nvPr/>
          </p:nvCxnSpPr>
          <p:spPr>
            <a:xfrm>
              <a:off x="5826595" y="3859580"/>
              <a:ext cx="0" cy="224857"/>
            </a:xfrm>
            <a:prstGeom prst="straightConnector1">
              <a:avLst/>
            </a:prstGeom>
            <a:ln w="19050">
              <a:solidFill>
                <a:schemeClr val="bg1">
                  <a:lumMod val="65000"/>
                </a:schemeClr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Elbow Connector 22"/>
            <p:cNvCxnSpPr>
              <a:stCxn id="98" idx="2"/>
              <a:endCxn id="121" idx="0"/>
            </p:cNvCxnSpPr>
            <p:nvPr/>
          </p:nvCxnSpPr>
          <p:spPr>
            <a:xfrm>
              <a:off x="5373767" y="3859580"/>
              <a:ext cx="0" cy="224857"/>
            </a:xfrm>
            <a:prstGeom prst="straightConnector1">
              <a:avLst/>
            </a:prstGeom>
            <a:ln w="19050">
              <a:solidFill>
                <a:schemeClr val="bg1">
                  <a:lumMod val="65000"/>
                </a:schemeClr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0" name="Rectangle 109"/>
            <p:cNvSpPr/>
            <p:nvPr/>
          </p:nvSpPr>
          <p:spPr>
            <a:xfrm>
              <a:off x="2551449" y="4084056"/>
              <a:ext cx="226414" cy="219894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endParaRPr lang="en-US" sz="1500" dirty="0">
                <a:ln w="3175">
                  <a:solidFill>
                    <a:schemeClr val="tx1"/>
                  </a:solidFill>
                </a:ln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1" name="Rectangle 110"/>
            <p:cNvSpPr/>
            <p:nvPr/>
          </p:nvSpPr>
          <p:spPr>
            <a:xfrm>
              <a:off x="3004279" y="4084056"/>
              <a:ext cx="226414" cy="219894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endParaRPr lang="en-US" sz="1500" dirty="0">
                <a:ln w="3175">
                  <a:solidFill>
                    <a:schemeClr val="tx1"/>
                  </a:solidFill>
                </a:ln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2" name="Rectangle 111"/>
            <p:cNvSpPr/>
            <p:nvPr/>
          </p:nvSpPr>
          <p:spPr>
            <a:xfrm>
              <a:off x="3909936" y="4084056"/>
              <a:ext cx="226414" cy="219894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endParaRPr lang="en-US" sz="1500" dirty="0">
                <a:ln w="3175">
                  <a:solidFill>
                    <a:schemeClr val="tx1"/>
                  </a:solidFill>
                </a:ln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3" name="Rectangle 112"/>
            <p:cNvSpPr/>
            <p:nvPr/>
          </p:nvSpPr>
          <p:spPr>
            <a:xfrm>
              <a:off x="3457107" y="4084056"/>
              <a:ext cx="226414" cy="219894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endParaRPr lang="en-US" sz="1500" dirty="0">
                <a:ln w="3175">
                  <a:solidFill>
                    <a:schemeClr val="tx1"/>
                  </a:solidFill>
                </a:ln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114" name="Elbow Connector 22"/>
            <p:cNvCxnSpPr>
              <a:stCxn id="110" idx="3"/>
              <a:endCxn id="111" idx="1"/>
            </p:cNvCxnSpPr>
            <p:nvPr/>
          </p:nvCxnSpPr>
          <p:spPr>
            <a:xfrm>
              <a:off x="2777864" y="4194002"/>
              <a:ext cx="226414" cy="0"/>
            </a:xfrm>
            <a:prstGeom prst="straightConnector1">
              <a:avLst/>
            </a:prstGeom>
            <a:ln w="19050">
              <a:solidFill>
                <a:schemeClr val="bg1">
                  <a:lumMod val="65000"/>
                </a:schemeClr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Elbow Connector 22"/>
            <p:cNvCxnSpPr>
              <a:stCxn id="111" idx="3"/>
              <a:endCxn id="113" idx="1"/>
            </p:cNvCxnSpPr>
            <p:nvPr/>
          </p:nvCxnSpPr>
          <p:spPr>
            <a:xfrm>
              <a:off x="3230693" y="4194002"/>
              <a:ext cx="226414" cy="0"/>
            </a:xfrm>
            <a:prstGeom prst="straightConnector1">
              <a:avLst/>
            </a:prstGeom>
            <a:ln w="19050">
              <a:solidFill>
                <a:schemeClr val="bg1">
                  <a:lumMod val="65000"/>
                </a:schemeClr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" name="Elbow Connector 22"/>
            <p:cNvCxnSpPr>
              <a:stCxn id="113" idx="3"/>
              <a:endCxn id="112" idx="1"/>
            </p:cNvCxnSpPr>
            <p:nvPr/>
          </p:nvCxnSpPr>
          <p:spPr>
            <a:xfrm>
              <a:off x="3683522" y="4194002"/>
              <a:ext cx="226414" cy="0"/>
            </a:xfrm>
            <a:prstGeom prst="straightConnector1">
              <a:avLst/>
            </a:prstGeom>
            <a:ln w="19050">
              <a:solidFill>
                <a:schemeClr val="bg1">
                  <a:lumMod val="65000"/>
                </a:schemeClr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Elbow Connector 22"/>
            <p:cNvCxnSpPr>
              <a:stCxn id="112" idx="3"/>
              <a:endCxn id="118" idx="1"/>
            </p:cNvCxnSpPr>
            <p:nvPr/>
          </p:nvCxnSpPr>
          <p:spPr>
            <a:xfrm>
              <a:off x="4136350" y="4194002"/>
              <a:ext cx="218553" cy="381"/>
            </a:xfrm>
            <a:prstGeom prst="straightConnector1">
              <a:avLst/>
            </a:prstGeom>
            <a:ln w="19050">
              <a:solidFill>
                <a:schemeClr val="bg1">
                  <a:lumMod val="65000"/>
                </a:schemeClr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8" name="Rectangle 117"/>
            <p:cNvSpPr/>
            <p:nvPr/>
          </p:nvSpPr>
          <p:spPr>
            <a:xfrm>
              <a:off x="4354903" y="4084438"/>
              <a:ext cx="226414" cy="219894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endParaRPr lang="en-US" sz="1500" dirty="0">
                <a:ln w="3175">
                  <a:solidFill>
                    <a:schemeClr val="tx1"/>
                  </a:solidFill>
                </a:ln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9" name="Rectangle 118"/>
            <p:cNvSpPr/>
            <p:nvPr/>
          </p:nvSpPr>
          <p:spPr>
            <a:xfrm>
              <a:off x="4807731" y="4084438"/>
              <a:ext cx="226414" cy="219894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endParaRPr lang="en-US" sz="1500" dirty="0">
                <a:ln w="3175">
                  <a:solidFill>
                    <a:schemeClr val="tx1"/>
                  </a:solidFill>
                </a:ln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0" name="Rectangle 119"/>
            <p:cNvSpPr/>
            <p:nvPr/>
          </p:nvSpPr>
          <p:spPr>
            <a:xfrm>
              <a:off x="5713389" y="4084438"/>
              <a:ext cx="226414" cy="219894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endParaRPr lang="en-US" sz="1500" dirty="0">
                <a:ln w="3175">
                  <a:solidFill>
                    <a:schemeClr val="tx1"/>
                  </a:solidFill>
                </a:ln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1" name="Rectangle 120"/>
            <p:cNvSpPr/>
            <p:nvPr/>
          </p:nvSpPr>
          <p:spPr>
            <a:xfrm>
              <a:off x="5260561" y="4084438"/>
              <a:ext cx="226414" cy="219894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endParaRPr lang="en-US" sz="1500" dirty="0">
                <a:ln w="3175">
                  <a:solidFill>
                    <a:schemeClr val="tx1"/>
                  </a:solidFill>
                </a:ln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122" name="Elbow Connector 22"/>
            <p:cNvCxnSpPr>
              <a:stCxn id="118" idx="3"/>
              <a:endCxn id="119" idx="1"/>
            </p:cNvCxnSpPr>
            <p:nvPr/>
          </p:nvCxnSpPr>
          <p:spPr>
            <a:xfrm>
              <a:off x="4581317" y="4194385"/>
              <a:ext cx="226414" cy="0"/>
            </a:xfrm>
            <a:prstGeom prst="straightConnector1">
              <a:avLst/>
            </a:prstGeom>
            <a:ln w="19050">
              <a:solidFill>
                <a:schemeClr val="bg1">
                  <a:lumMod val="65000"/>
                </a:schemeClr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Elbow Connector 22"/>
            <p:cNvCxnSpPr>
              <a:stCxn id="119" idx="3"/>
              <a:endCxn id="121" idx="1"/>
            </p:cNvCxnSpPr>
            <p:nvPr/>
          </p:nvCxnSpPr>
          <p:spPr>
            <a:xfrm>
              <a:off x="5034145" y="4194385"/>
              <a:ext cx="226414" cy="0"/>
            </a:xfrm>
            <a:prstGeom prst="straightConnector1">
              <a:avLst/>
            </a:prstGeom>
            <a:ln w="19050">
              <a:solidFill>
                <a:schemeClr val="bg1">
                  <a:lumMod val="65000"/>
                </a:schemeClr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Elbow Connector 22"/>
            <p:cNvCxnSpPr>
              <a:stCxn id="121" idx="3"/>
              <a:endCxn id="120" idx="1"/>
            </p:cNvCxnSpPr>
            <p:nvPr/>
          </p:nvCxnSpPr>
          <p:spPr>
            <a:xfrm>
              <a:off x="5486974" y="4194385"/>
              <a:ext cx="226414" cy="0"/>
            </a:xfrm>
            <a:prstGeom prst="straightConnector1">
              <a:avLst/>
            </a:prstGeom>
            <a:ln w="19050">
              <a:solidFill>
                <a:schemeClr val="bg1">
                  <a:lumMod val="65000"/>
                </a:schemeClr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Elbow Connector 22"/>
            <p:cNvCxnSpPr>
              <a:stCxn id="110" idx="2"/>
              <a:endCxn id="133" idx="0"/>
            </p:cNvCxnSpPr>
            <p:nvPr/>
          </p:nvCxnSpPr>
          <p:spPr>
            <a:xfrm>
              <a:off x="2664658" y="4303948"/>
              <a:ext cx="0" cy="228675"/>
            </a:xfrm>
            <a:prstGeom prst="straightConnector1">
              <a:avLst/>
            </a:prstGeom>
            <a:ln w="19050">
              <a:solidFill>
                <a:schemeClr val="bg1">
                  <a:lumMod val="65000"/>
                </a:schemeClr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Elbow Connector 22"/>
            <p:cNvCxnSpPr>
              <a:stCxn id="111" idx="2"/>
            </p:cNvCxnSpPr>
            <p:nvPr/>
          </p:nvCxnSpPr>
          <p:spPr>
            <a:xfrm>
              <a:off x="3117485" y="4303948"/>
              <a:ext cx="0" cy="228675"/>
            </a:xfrm>
            <a:prstGeom prst="straightConnector1">
              <a:avLst/>
            </a:prstGeom>
            <a:ln w="19050">
              <a:solidFill>
                <a:schemeClr val="bg1">
                  <a:lumMod val="65000"/>
                </a:schemeClr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7" name="Elbow Connector 22"/>
            <p:cNvCxnSpPr>
              <a:stCxn id="112" idx="2"/>
              <a:endCxn id="135" idx="0"/>
            </p:cNvCxnSpPr>
            <p:nvPr/>
          </p:nvCxnSpPr>
          <p:spPr>
            <a:xfrm>
              <a:off x="4023142" y="4303948"/>
              <a:ext cx="0" cy="228675"/>
            </a:xfrm>
            <a:prstGeom prst="straightConnector1">
              <a:avLst/>
            </a:prstGeom>
            <a:ln w="19050">
              <a:solidFill>
                <a:schemeClr val="bg1">
                  <a:lumMod val="65000"/>
                </a:schemeClr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8" name="Elbow Connector 22"/>
            <p:cNvCxnSpPr>
              <a:stCxn id="113" idx="2"/>
              <a:endCxn id="136" idx="0"/>
            </p:cNvCxnSpPr>
            <p:nvPr/>
          </p:nvCxnSpPr>
          <p:spPr>
            <a:xfrm>
              <a:off x="3570314" y="4303948"/>
              <a:ext cx="0" cy="228675"/>
            </a:xfrm>
            <a:prstGeom prst="straightConnector1">
              <a:avLst/>
            </a:prstGeom>
            <a:ln w="19050">
              <a:solidFill>
                <a:schemeClr val="bg1">
                  <a:lumMod val="65000"/>
                </a:schemeClr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" name="Elbow Connector 22"/>
            <p:cNvCxnSpPr>
              <a:stCxn id="118" idx="2"/>
              <a:endCxn id="141" idx="0"/>
            </p:cNvCxnSpPr>
            <p:nvPr/>
          </p:nvCxnSpPr>
          <p:spPr>
            <a:xfrm>
              <a:off x="4468109" y="4304331"/>
              <a:ext cx="0" cy="228675"/>
            </a:xfrm>
            <a:prstGeom prst="straightConnector1">
              <a:avLst/>
            </a:prstGeom>
            <a:ln w="19050">
              <a:solidFill>
                <a:schemeClr val="bg1">
                  <a:lumMod val="65000"/>
                </a:schemeClr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0" name="Elbow Connector 22"/>
            <p:cNvCxnSpPr>
              <a:stCxn id="119" idx="2"/>
              <a:endCxn id="142" idx="0"/>
            </p:cNvCxnSpPr>
            <p:nvPr/>
          </p:nvCxnSpPr>
          <p:spPr>
            <a:xfrm>
              <a:off x="4920938" y="4304331"/>
              <a:ext cx="0" cy="228675"/>
            </a:xfrm>
            <a:prstGeom prst="straightConnector1">
              <a:avLst/>
            </a:prstGeom>
            <a:ln w="19050">
              <a:solidFill>
                <a:schemeClr val="bg1">
                  <a:lumMod val="65000"/>
                </a:schemeClr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Elbow Connector 22"/>
            <p:cNvCxnSpPr>
              <a:stCxn id="120" idx="2"/>
              <a:endCxn id="143" idx="0"/>
            </p:cNvCxnSpPr>
            <p:nvPr/>
          </p:nvCxnSpPr>
          <p:spPr>
            <a:xfrm>
              <a:off x="5826595" y="4304331"/>
              <a:ext cx="0" cy="228675"/>
            </a:xfrm>
            <a:prstGeom prst="straightConnector1">
              <a:avLst/>
            </a:prstGeom>
            <a:ln w="19050">
              <a:solidFill>
                <a:schemeClr val="bg1">
                  <a:lumMod val="65000"/>
                </a:schemeClr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2" name="Elbow Connector 22"/>
            <p:cNvCxnSpPr>
              <a:stCxn id="121" idx="2"/>
              <a:endCxn id="144" idx="0"/>
            </p:cNvCxnSpPr>
            <p:nvPr/>
          </p:nvCxnSpPr>
          <p:spPr>
            <a:xfrm>
              <a:off x="5373767" y="4304331"/>
              <a:ext cx="0" cy="228675"/>
            </a:xfrm>
            <a:prstGeom prst="straightConnector1">
              <a:avLst/>
            </a:prstGeom>
            <a:ln w="19050">
              <a:solidFill>
                <a:schemeClr val="bg1">
                  <a:lumMod val="65000"/>
                </a:schemeClr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3" name="Rectangle 132"/>
            <p:cNvSpPr/>
            <p:nvPr/>
          </p:nvSpPr>
          <p:spPr>
            <a:xfrm>
              <a:off x="2551449" y="4532623"/>
              <a:ext cx="226414" cy="219894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endParaRPr lang="en-US" sz="1500" dirty="0">
                <a:ln w="3175">
                  <a:solidFill>
                    <a:schemeClr val="tx1"/>
                  </a:solidFill>
                </a:ln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5" name="Rectangle 134"/>
            <p:cNvSpPr/>
            <p:nvPr/>
          </p:nvSpPr>
          <p:spPr>
            <a:xfrm>
              <a:off x="3909936" y="4532623"/>
              <a:ext cx="226414" cy="219894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endParaRPr lang="en-US" sz="1500" dirty="0">
                <a:ln w="3175">
                  <a:solidFill>
                    <a:schemeClr val="tx1"/>
                  </a:solidFill>
                </a:ln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6" name="Rectangle 135"/>
            <p:cNvSpPr/>
            <p:nvPr/>
          </p:nvSpPr>
          <p:spPr>
            <a:xfrm>
              <a:off x="3457107" y="4532623"/>
              <a:ext cx="226414" cy="219894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endParaRPr lang="en-US" sz="1500" dirty="0">
                <a:ln w="3175">
                  <a:solidFill>
                    <a:schemeClr val="tx1"/>
                  </a:solidFill>
                </a:ln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137" name="Elbow Connector 22"/>
            <p:cNvCxnSpPr>
              <a:stCxn id="133" idx="3"/>
            </p:cNvCxnSpPr>
            <p:nvPr/>
          </p:nvCxnSpPr>
          <p:spPr>
            <a:xfrm>
              <a:off x="2777864" y="4642570"/>
              <a:ext cx="226414" cy="0"/>
            </a:xfrm>
            <a:prstGeom prst="straightConnector1">
              <a:avLst/>
            </a:prstGeom>
            <a:ln w="19050">
              <a:solidFill>
                <a:schemeClr val="bg1">
                  <a:lumMod val="65000"/>
                </a:schemeClr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8" name="Elbow Connector 22"/>
            <p:cNvCxnSpPr>
              <a:endCxn id="136" idx="1"/>
            </p:cNvCxnSpPr>
            <p:nvPr/>
          </p:nvCxnSpPr>
          <p:spPr>
            <a:xfrm>
              <a:off x="3230693" y="4642570"/>
              <a:ext cx="226414" cy="0"/>
            </a:xfrm>
            <a:prstGeom prst="straightConnector1">
              <a:avLst/>
            </a:prstGeom>
            <a:ln w="19050">
              <a:solidFill>
                <a:schemeClr val="bg1">
                  <a:lumMod val="65000"/>
                </a:schemeClr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9" name="Elbow Connector 22"/>
            <p:cNvCxnSpPr>
              <a:stCxn id="136" idx="3"/>
              <a:endCxn id="135" idx="1"/>
            </p:cNvCxnSpPr>
            <p:nvPr/>
          </p:nvCxnSpPr>
          <p:spPr>
            <a:xfrm>
              <a:off x="3683522" y="4642570"/>
              <a:ext cx="226414" cy="0"/>
            </a:xfrm>
            <a:prstGeom prst="straightConnector1">
              <a:avLst/>
            </a:prstGeom>
            <a:ln w="19050">
              <a:solidFill>
                <a:schemeClr val="bg1">
                  <a:lumMod val="65000"/>
                </a:schemeClr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0" name="Elbow Connector 22"/>
            <p:cNvCxnSpPr>
              <a:stCxn id="135" idx="3"/>
              <a:endCxn id="141" idx="1"/>
            </p:cNvCxnSpPr>
            <p:nvPr/>
          </p:nvCxnSpPr>
          <p:spPr>
            <a:xfrm>
              <a:off x="4136350" y="4642570"/>
              <a:ext cx="218553" cy="381"/>
            </a:xfrm>
            <a:prstGeom prst="straightConnector1">
              <a:avLst/>
            </a:prstGeom>
            <a:ln w="19050">
              <a:solidFill>
                <a:schemeClr val="bg1">
                  <a:lumMod val="65000"/>
                </a:schemeClr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1" name="Rectangle 140"/>
            <p:cNvSpPr/>
            <p:nvPr/>
          </p:nvSpPr>
          <p:spPr>
            <a:xfrm>
              <a:off x="4354903" y="4533005"/>
              <a:ext cx="226414" cy="219894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endParaRPr lang="en-US" sz="1500" dirty="0">
                <a:ln w="3175">
                  <a:solidFill>
                    <a:schemeClr val="tx1"/>
                  </a:solidFill>
                </a:ln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2" name="Rectangle 141"/>
            <p:cNvSpPr/>
            <p:nvPr/>
          </p:nvSpPr>
          <p:spPr>
            <a:xfrm>
              <a:off x="4807731" y="4533005"/>
              <a:ext cx="226414" cy="219894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endParaRPr lang="en-US" sz="1500" dirty="0">
                <a:ln w="3175">
                  <a:solidFill>
                    <a:schemeClr val="tx1"/>
                  </a:solidFill>
                </a:ln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3" name="Rectangle 142"/>
            <p:cNvSpPr/>
            <p:nvPr/>
          </p:nvSpPr>
          <p:spPr>
            <a:xfrm>
              <a:off x="5713389" y="4533005"/>
              <a:ext cx="226414" cy="219894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endParaRPr lang="en-US" sz="1500" dirty="0">
                <a:ln w="3175">
                  <a:solidFill>
                    <a:schemeClr val="tx1"/>
                  </a:solidFill>
                </a:ln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4" name="Rectangle 143"/>
            <p:cNvSpPr/>
            <p:nvPr/>
          </p:nvSpPr>
          <p:spPr>
            <a:xfrm>
              <a:off x="5260561" y="4533005"/>
              <a:ext cx="226414" cy="219894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endParaRPr lang="en-US" sz="1500" dirty="0">
                <a:ln w="3175">
                  <a:solidFill>
                    <a:schemeClr val="tx1"/>
                  </a:solidFill>
                </a:ln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145" name="Elbow Connector 22"/>
            <p:cNvCxnSpPr>
              <a:stCxn id="141" idx="3"/>
              <a:endCxn id="142" idx="1"/>
            </p:cNvCxnSpPr>
            <p:nvPr/>
          </p:nvCxnSpPr>
          <p:spPr>
            <a:xfrm>
              <a:off x="4581317" y="4642952"/>
              <a:ext cx="226414" cy="0"/>
            </a:xfrm>
            <a:prstGeom prst="straightConnector1">
              <a:avLst/>
            </a:prstGeom>
            <a:ln w="19050">
              <a:solidFill>
                <a:schemeClr val="bg1">
                  <a:lumMod val="65000"/>
                </a:schemeClr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6" name="Elbow Connector 22"/>
            <p:cNvCxnSpPr>
              <a:stCxn id="142" idx="3"/>
              <a:endCxn id="144" idx="1"/>
            </p:cNvCxnSpPr>
            <p:nvPr/>
          </p:nvCxnSpPr>
          <p:spPr>
            <a:xfrm>
              <a:off x="5034145" y="4642952"/>
              <a:ext cx="226414" cy="0"/>
            </a:xfrm>
            <a:prstGeom prst="straightConnector1">
              <a:avLst/>
            </a:prstGeom>
            <a:ln w="19050">
              <a:solidFill>
                <a:schemeClr val="bg1">
                  <a:lumMod val="65000"/>
                </a:schemeClr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7" name="Elbow Connector 22"/>
            <p:cNvCxnSpPr>
              <a:stCxn id="144" idx="3"/>
              <a:endCxn id="143" idx="1"/>
            </p:cNvCxnSpPr>
            <p:nvPr/>
          </p:nvCxnSpPr>
          <p:spPr>
            <a:xfrm>
              <a:off x="5486974" y="4642952"/>
              <a:ext cx="226414" cy="0"/>
            </a:xfrm>
            <a:prstGeom prst="straightConnector1">
              <a:avLst/>
            </a:prstGeom>
            <a:ln w="19050">
              <a:solidFill>
                <a:schemeClr val="bg1">
                  <a:lumMod val="65000"/>
                </a:schemeClr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8" name="Elbow Connector 22"/>
            <p:cNvCxnSpPr>
              <a:stCxn id="133" idx="2"/>
              <a:endCxn id="156" idx="0"/>
            </p:cNvCxnSpPr>
            <p:nvPr/>
          </p:nvCxnSpPr>
          <p:spPr>
            <a:xfrm>
              <a:off x="2664658" y="4752516"/>
              <a:ext cx="0" cy="215693"/>
            </a:xfrm>
            <a:prstGeom prst="straightConnector1">
              <a:avLst/>
            </a:prstGeom>
            <a:ln w="19050">
              <a:solidFill>
                <a:schemeClr val="bg1">
                  <a:lumMod val="65000"/>
                </a:schemeClr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9" name="Elbow Connector 22"/>
            <p:cNvCxnSpPr>
              <a:endCxn id="12" idx="0"/>
            </p:cNvCxnSpPr>
            <p:nvPr/>
          </p:nvCxnSpPr>
          <p:spPr>
            <a:xfrm>
              <a:off x="3117486" y="4752517"/>
              <a:ext cx="5615" cy="222863"/>
            </a:xfrm>
            <a:prstGeom prst="straightConnector1">
              <a:avLst/>
            </a:prstGeom>
            <a:ln w="19050">
              <a:solidFill>
                <a:schemeClr val="bg1">
                  <a:lumMod val="75000"/>
                </a:schemeClr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0" name="Elbow Connector 22"/>
            <p:cNvCxnSpPr>
              <a:stCxn id="135" idx="2"/>
              <a:endCxn id="157" idx="0"/>
            </p:cNvCxnSpPr>
            <p:nvPr/>
          </p:nvCxnSpPr>
          <p:spPr>
            <a:xfrm>
              <a:off x="4023142" y="4752516"/>
              <a:ext cx="0" cy="215693"/>
            </a:xfrm>
            <a:prstGeom prst="straightConnector1">
              <a:avLst/>
            </a:prstGeom>
            <a:ln w="19050">
              <a:solidFill>
                <a:schemeClr val="bg1">
                  <a:lumMod val="65000"/>
                </a:schemeClr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1" name="Elbow Connector 22"/>
            <p:cNvCxnSpPr>
              <a:stCxn id="136" idx="2"/>
              <a:endCxn id="158" idx="0"/>
            </p:cNvCxnSpPr>
            <p:nvPr/>
          </p:nvCxnSpPr>
          <p:spPr>
            <a:xfrm>
              <a:off x="3570314" y="4752516"/>
              <a:ext cx="0" cy="215693"/>
            </a:xfrm>
            <a:prstGeom prst="straightConnector1">
              <a:avLst/>
            </a:prstGeom>
            <a:ln w="19050">
              <a:solidFill>
                <a:schemeClr val="bg1">
                  <a:lumMod val="65000"/>
                </a:schemeClr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2" name="Elbow Connector 22"/>
            <p:cNvCxnSpPr>
              <a:stCxn id="141" idx="2"/>
              <a:endCxn id="163" idx="0"/>
            </p:cNvCxnSpPr>
            <p:nvPr/>
          </p:nvCxnSpPr>
          <p:spPr>
            <a:xfrm>
              <a:off x="4468109" y="4752899"/>
              <a:ext cx="0" cy="215693"/>
            </a:xfrm>
            <a:prstGeom prst="straightConnector1">
              <a:avLst/>
            </a:prstGeom>
            <a:ln w="19050">
              <a:solidFill>
                <a:schemeClr val="bg1">
                  <a:lumMod val="65000"/>
                </a:schemeClr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3" name="Elbow Connector 22"/>
            <p:cNvCxnSpPr>
              <a:stCxn id="142" idx="2"/>
              <a:endCxn id="164" idx="0"/>
            </p:cNvCxnSpPr>
            <p:nvPr/>
          </p:nvCxnSpPr>
          <p:spPr>
            <a:xfrm>
              <a:off x="4920938" y="4752899"/>
              <a:ext cx="0" cy="215693"/>
            </a:xfrm>
            <a:prstGeom prst="straightConnector1">
              <a:avLst/>
            </a:prstGeom>
            <a:ln w="19050">
              <a:solidFill>
                <a:schemeClr val="bg1">
                  <a:lumMod val="65000"/>
                </a:schemeClr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4" name="Elbow Connector 22"/>
            <p:cNvCxnSpPr>
              <a:stCxn id="143" idx="2"/>
              <a:endCxn id="165" idx="0"/>
            </p:cNvCxnSpPr>
            <p:nvPr/>
          </p:nvCxnSpPr>
          <p:spPr>
            <a:xfrm>
              <a:off x="5826595" y="4752899"/>
              <a:ext cx="0" cy="215693"/>
            </a:xfrm>
            <a:prstGeom prst="straightConnector1">
              <a:avLst/>
            </a:prstGeom>
            <a:ln w="19050">
              <a:solidFill>
                <a:schemeClr val="bg1">
                  <a:lumMod val="65000"/>
                </a:schemeClr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5" name="Elbow Connector 22"/>
            <p:cNvCxnSpPr>
              <a:stCxn id="144" idx="2"/>
              <a:endCxn id="166" idx="0"/>
            </p:cNvCxnSpPr>
            <p:nvPr/>
          </p:nvCxnSpPr>
          <p:spPr>
            <a:xfrm>
              <a:off x="5373767" y="4752899"/>
              <a:ext cx="0" cy="215693"/>
            </a:xfrm>
            <a:prstGeom prst="straightConnector1">
              <a:avLst/>
            </a:prstGeom>
            <a:ln w="19050">
              <a:solidFill>
                <a:schemeClr val="bg1">
                  <a:lumMod val="65000"/>
                </a:schemeClr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6" name="Rectangle 155"/>
            <p:cNvSpPr/>
            <p:nvPr/>
          </p:nvSpPr>
          <p:spPr>
            <a:xfrm>
              <a:off x="2551449" y="4968212"/>
              <a:ext cx="226414" cy="219894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endParaRPr lang="en-US" sz="1500" dirty="0">
                <a:ln w="3175">
                  <a:solidFill>
                    <a:schemeClr val="tx1"/>
                  </a:solidFill>
                </a:ln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7" name="Rectangle 156"/>
            <p:cNvSpPr/>
            <p:nvPr/>
          </p:nvSpPr>
          <p:spPr>
            <a:xfrm>
              <a:off x="3909936" y="4968212"/>
              <a:ext cx="226414" cy="219894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endParaRPr lang="en-US" sz="1500" dirty="0">
                <a:ln w="3175">
                  <a:solidFill>
                    <a:schemeClr val="tx1"/>
                  </a:solidFill>
                </a:ln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8" name="Rectangle 157"/>
            <p:cNvSpPr/>
            <p:nvPr/>
          </p:nvSpPr>
          <p:spPr>
            <a:xfrm>
              <a:off x="3457107" y="4968212"/>
              <a:ext cx="226414" cy="219894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endParaRPr lang="en-US" sz="1500" dirty="0">
                <a:ln w="3175">
                  <a:solidFill>
                    <a:schemeClr val="tx1"/>
                  </a:solidFill>
                </a:ln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159" name="Elbow Connector 22"/>
            <p:cNvCxnSpPr>
              <a:stCxn id="156" idx="3"/>
              <a:endCxn id="12" idx="1"/>
            </p:cNvCxnSpPr>
            <p:nvPr/>
          </p:nvCxnSpPr>
          <p:spPr>
            <a:xfrm>
              <a:off x="2777864" y="5078160"/>
              <a:ext cx="232031" cy="7168"/>
            </a:xfrm>
            <a:prstGeom prst="straightConnector1">
              <a:avLst/>
            </a:prstGeom>
            <a:ln w="19050">
              <a:solidFill>
                <a:schemeClr val="bg1">
                  <a:lumMod val="65000"/>
                </a:schemeClr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0" name="Elbow Connector 22"/>
            <p:cNvCxnSpPr>
              <a:stCxn id="12" idx="3"/>
              <a:endCxn id="158" idx="1"/>
            </p:cNvCxnSpPr>
            <p:nvPr/>
          </p:nvCxnSpPr>
          <p:spPr>
            <a:xfrm flipV="1">
              <a:off x="3236308" y="5078160"/>
              <a:ext cx="220799" cy="7168"/>
            </a:xfrm>
            <a:prstGeom prst="straightConnector1">
              <a:avLst/>
            </a:prstGeom>
            <a:ln w="19050">
              <a:solidFill>
                <a:schemeClr val="bg1">
                  <a:lumMod val="75000"/>
                </a:schemeClr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1" name="Elbow Connector 22"/>
            <p:cNvCxnSpPr>
              <a:stCxn id="158" idx="3"/>
              <a:endCxn id="157" idx="1"/>
            </p:cNvCxnSpPr>
            <p:nvPr/>
          </p:nvCxnSpPr>
          <p:spPr>
            <a:xfrm>
              <a:off x="3683522" y="5078157"/>
              <a:ext cx="226414" cy="0"/>
            </a:xfrm>
            <a:prstGeom prst="straightConnector1">
              <a:avLst/>
            </a:prstGeom>
            <a:ln w="19050">
              <a:solidFill>
                <a:schemeClr val="bg1">
                  <a:lumMod val="65000"/>
                </a:schemeClr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2" name="Elbow Connector 22"/>
            <p:cNvCxnSpPr>
              <a:stCxn id="157" idx="3"/>
              <a:endCxn id="163" idx="1"/>
            </p:cNvCxnSpPr>
            <p:nvPr/>
          </p:nvCxnSpPr>
          <p:spPr>
            <a:xfrm>
              <a:off x="4136350" y="5078157"/>
              <a:ext cx="218553" cy="381"/>
            </a:xfrm>
            <a:prstGeom prst="straightConnector1">
              <a:avLst/>
            </a:prstGeom>
            <a:ln w="19050">
              <a:solidFill>
                <a:schemeClr val="bg1">
                  <a:lumMod val="65000"/>
                </a:schemeClr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3" name="Rectangle 162"/>
            <p:cNvSpPr/>
            <p:nvPr/>
          </p:nvSpPr>
          <p:spPr>
            <a:xfrm>
              <a:off x="4354903" y="4968594"/>
              <a:ext cx="226414" cy="219894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endParaRPr lang="en-US" sz="1500" dirty="0">
                <a:ln w="3175">
                  <a:solidFill>
                    <a:schemeClr val="tx1"/>
                  </a:solidFill>
                </a:ln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4" name="Rectangle 163"/>
            <p:cNvSpPr/>
            <p:nvPr/>
          </p:nvSpPr>
          <p:spPr>
            <a:xfrm>
              <a:off x="4807731" y="4968594"/>
              <a:ext cx="226414" cy="219894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endParaRPr lang="en-US" sz="1500" dirty="0">
                <a:ln w="3175">
                  <a:solidFill>
                    <a:schemeClr val="tx1"/>
                  </a:solidFill>
                </a:ln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5" name="Rectangle 164"/>
            <p:cNvSpPr/>
            <p:nvPr/>
          </p:nvSpPr>
          <p:spPr>
            <a:xfrm>
              <a:off x="5713389" y="4968594"/>
              <a:ext cx="226414" cy="219894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endParaRPr lang="en-US" sz="1500" dirty="0">
                <a:ln w="3175">
                  <a:solidFill>
                    <a:schemeClr val="tx1"/>
                  </a:solidFill>
                </a:ln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6" name="Rectangle 165"/>
            <p:cNvSpPr/>
            <p:nvPr/>
          </p:nvSpPr>
          <p:spPr>
            <a:xfrm>
              <a:off x="5260561" y="4968594"/>
              <a:ext cx="226414" cy="219894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endParaRPr lang="en-US" sz="1500" dirty="0">
                <a:ln w="3175">
                  <a:solidFill>
                    <a:schemeClr val="tx1"/>
                  </a:solidFill>
                </a:ln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167" name="Elbow Connector 22"/>
            <p:cNvCxnSpPr>
              <a:stCxn id="163" idx="3"/>
              <a:endCxn id="164" idx="1"/>
            </p:cNvCxnSpPr>
            <p:nvPr/>
          </p:nvCxnSpPr>
          <p:spPr>
            <a:xfrm>
              <a:off x="4581317" y="5078540"/>
              <a:ext cx="226414" cy="0"/>
            </a:xfrm>
            <a:prstGeom prst="straightConnector1">
              <a:avLst/>
            </a:prstGeom>
            <a:ln w="19050">
              <a:solidFill>
                <a:schemeClr val="bg1">
                  <a:lumMod val="65000"/>
                </a:schemeClr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8" name="Elbow Connector 22"/>
            <p:cNvCxnSpPr>
              <a:stCxn id="164" idx="3"/>
              <a:endCxn id="166" idx="1"/>
            </p:cNvCxnSpPr>
            <p:nvPr/>
          </p:nvCxnSpPr>
          <p:spPr>
            <a:xfrm>
              <a:off x="5034145" y="5078540"/>
              <a:ext cx="226414" cy="0"/>
            </a:xfrm>
            <a:prstGeom prst="straightConnector1">
              <a:avLst/>
            </a:prstGeom>
            <a:ln w="19050">
              <a:solidFill>
                <a:schemeClr val="bg1">
                  <a:lumMod val="65000"/>
                </a:schemeClr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Elbow Connector 22"/>
            <p:cNvCxnSpPr>
              <a:stCxn id="166" idx="3"/>
              <a:endCxn id="165" idx="1"/>
            </p:cNvCxnSpPr>
            <p:nvPr/>
          </p:nvCxnSpPr>
          <p:spPr>
            <a:xfrm>
              <a:off x="5486974" y="5078540"/>
              <a:ext cx="226414" cy="0"/>
            </a:xfrm>
            <a:prstGeom prst="straightConnector1">
              <a:avLst/>
            </a:prstGeom>
            <a:ln w="19050">
              <a:solidFill>
                <a:schemeClr val="bg1">
                  <a:lumMod val="65000"/>
                </a:schemeClr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0" name="Elbow Connector 22"/>
            <p:cNvCxnSpPr>
              <a:stCxn id="156" idx="2"/>
              <a:endCxn id="178" idx="0"/>
            </p:cNvCxnSpPr>
            <p:nvPr/>
          </p:nvCxnSpPr>
          <p:spPr>
            <a:xfrm>
              <a:off x="2664658" y="5188104"/>
              <a:ext cx="0" cy="224857"/>
            </a:xfrm>
            <a:prstGeom prst="straightConnector1">
              <a:avLst/>
            </a:prstGeom>
            <a:ln w="19050">
              <a:solidFill>
                <a:schemeClr val="bg1">
                  <a:lumMod val="65000"/>
                </a:schemeClr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1" name="Elbow Connector 22"/>
            <p:cNvCxnSpPr>
              <a:stCxn id="12" idx="2"/>
              <a:endCxn id="179" idx="0"/>
            </p:cNvCxnSpPr>
            <p:nvPr/>
          </p:nvCxnSpPr>
          <p:spPr>
            <a:xfrm flipH="1">
              <a:off x="3117486" y="5195274"/>
              <a:ext cx="5615" cy="217687"/>
            </a:xfrm>
            <a:prstGeom prst="straightConnector1">
              <a:avLst/>
            </a:prstGeom>
            <a:ln w="19050">
              <a:solidFill>
                <a:schemeClr val="bg1">
                  <a:lumMod val="65000"/>
                </a:schemeClr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2" name="Elbow Connector 22"/>
            <p:cNvCxnSpPr>
              <a:stCxn id="157" idx="2"/>
              <a:endCxn id="180" idx="0"/>
            </p:cNvCxnSpPr>
            <p:nvPr/>
          </p:nvCxnSpPr>
          <p:spPr>
            <a:xfrm>
              <a:off x="4023142" y="5188104"/>
              <a:ext cx="0" cy="224857"/>
            </a:xfrm>
            <a:prstGeom prst="straightConnector1">
              <a:avLst/>
            </a:prstGeom>
            <a:ln w="19050">
              <a:solidFill>
                <a:schemeClr val="bg1">
                  <a:lumMod val="65000"/>
                </a:schemeClr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Elbow Connector 22"/>
            <p:cNvCxnSpPr>
              <a:stCxn id="158" idx="2"/>
              <a:endCxn id="181" idx="0"/>
            </p:cNvCxnSpPr>
            <p:nvPr/>
          </p:nvCxnSpPr>
          <p:spPr>
            <a:xfrm>
              <a:off x="3570314" y="5188104"/>
              <a:ext cx="0" cy="224857"/>
            </a:xfrm>
            <a:prstGeom prst="straightConnector1">
              <a:avLst/>
            </a:prstGeom>
            <a:ln w="19050">
              <a:solidFill>
                <a:schemeClr val="bg1">
                  <a:lumMod val="65000"/>
                </a:schemeClr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4" name="Elbow Connector 22"/>
            <p:cNvCxnSpPr>
              <a:stCxn id="163" idx="2"/>
              <a:endCxn id="186" idx="0"/>
            </p:cNvCxnSpPr>
            <p:nvPr/>
          </p:nvCxnSpPr>
          <p:spPr>
            <a:xfrm>
              <a:off x="4468109" y="5188486"/>
              <a:ext cx="0" cy="224857"/>
            </a:xfrm>
            <a:prstGeom prst="straightConnector1">
              <a:avLst/>
            </a:prstGeom>
            <a:ln w="19050">
              <a:solidFill>
                <a:schemeClr val="bg1">
                  <a:lumMod val="65000"/>
                </a:schemeClr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5" name="Elbow Connector 22"/>
            <p:cNvCxnSpPr>
              <a:stCxn id="164" idx="2"/>
              <a:endCxn id="187" idx="0"/>
            </p:cNvCxnSpPr>
            <p:nvPr/>
          </p:nvCxnSpPr>
          <p:spPr>
            <a:xfrm>
              <a:off x="4920938" y="5188486"/>
              <a:ext cx="0" cy="224857"/>
            </a:xfrm>
            <a:prstGeom prst="straightConnector1">
              <a:avLst/>
            </a:prstGeom>
            <a:ln w="19050">
              <a:solidFill>
                <a:schemeClr val="bg1">
                  <a:lumMod val="65000"/>
                </a:schemeClr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6" name="Elbow Connector 22"/>
            <p:cNvCxnSpPr>
              <a:stCxn id="165" idx="2"/>
              <a:endCxn id="188" idx="0"/>
            </p:cNvCxnSpPr>
            <p:nvPr/>
          </p:nvCxnSpPr>
          <p:spPr>
            <a:xfrm>
              <a:off x="5826595" y="5188486"/>
              <a:ext cx="0" cy="224857"/>
            </a:xfrm>
            <a:prstGeom prst="straightConnector1">
              <a:avLst/>
            </a:prstGeom>
            <a:ln w="19050">
              <a:solidFill>
                <a:schemeClr val="bg1">
                  <a:lumMod val="65000"/>
                </a:schemeClr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Elbow Connector 22"/>
            <p:cNvCxnSpPr>
              <a:stCxn id="166" idx="2"/>
              <a:endCxn id="189" idx="0"/>
            </p:cNvCxnSpPr>
            <p:nvPr/>
          </p:nvCxnSpPr>
          <p:spPr>
            <a:xfrm>
              <a:off x="5373767" y="5188486"/>
              <a:ext cx="0" cy="224857"/>
            </a:xfrm>
            <a:prstGeom prst="straightConnector1">
              <a:avLst/>
            </a:prstGeom>
            <a:ln w="19050">
              <a:solidFill>
                <a:schemeClr val="bg1">
                  <a:lumMod val="65000"/>
                </a:schemeClr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8" name="Rectangle 177"/>
            <p:cNvSpPr/>
            <p:nvPr/>
          </p:nvSpPr>
          <p:spPr>
            <a:xfrm>
              <a:off x="2551449" y="5412962"/>
              <a:ext cx="226414" cy="219894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endParaRPr lang="en-US" sz="1500" dirty="0">
                <a:ln w="3175">
                  <a:solidFill>
                    <a:schemeClr val="tx1"/>
                  </a:solidFill>
                </a:ln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9" name="Rectangle 178"/>
            <p:cNvSpPr/>
            <p:nvPr/>
          </p:nvSpPr>
          <p:spPr>
            <a:xfrm>
              <a:off x="3004279" y="5412962"/>
              <a:ext cx="226414" cy="219894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endParaRPr lang="en-US" sz="1500" dirty="0">
                <a:ln w="3175">
                  <a:solidFill>
                    <a:schemeClr val="tx1"/>
                  </a:solidFill>
                </a:ln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0" name="Rectangle 179"/>
            <p:cNvSpPr/>
            <p:nvPr/>
          </p:nvSpPr>
          <p:spPr>
            <a:xfrm>
              <a:off x="3909936" y="5412962"/>
              <a:ext cx="226414" cy="219894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endParaRPr lang="en-US" sz="1500" dirty="0">
                <a:ln w="3175">
                  <a:solidFill>
                    <a:schemeClr val="tx1"/>
                  </a:solidFill>
                </a:ln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1" name="Rectangle 180"/>
            <p:cNvSpPr/>
            <p:nvPr/>
          </p:nvSpPr>
          <p:spPr>
            <a:xfrm>
              <a:off x="3457107" y="5412962"/>
              <a:ext cx="226414" cy="219894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endParaRPr lang="en-US" sz="1500" dirty="0">
                <a:ln w="3175">
                  <a:solidFill>
                    <a:schemeClr val="tx1"/>
                  </a:solidFill>
                </a:ln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182" name="Elbow Connector 22"/>
            <p:cNvCxnSpPr>
              <a:stCxn id="178" idx="3"/>
              <a:endCxn id="179" idx="1"/>
            </p:cNvCxnSpPr>
            <p:nvPr/>
          </p:nvCxnSpPr>
          <p:spPr>
            <a:xfrm>
              <a:off x="2777864" y="5522908"/>
              <a:ext cx="226414" cy="0"/>
            </a:xfrm>
            <a:prstGeom prst="straightConnector1">
              <a:avLst/>
            </a:prstGeom>
            <a:ln w="19050">
              <a:solidFill>
                <a:schemeClr val="bg1">
                  <a:lumMod val="65000"/>
                </a:schemeClr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Elbow Connector 22"/>
            <p:cNvCxnSpPr>
              <a:stCxn id="179" idx="3"/>
              <a:endCxn id="181" idx="1"/>
            </p:cNvCxnSpPr>
            <p:nvPr/>
          </p:nvCxnSpPr>
          <p:spPr>
            <a:xfrm>
              <a:off x="3230693" y="5522908"/>
              <a:ext cx="226414" cy="0"/>
            </a:xfrm>
            <a:prstGeom prst="straightConnector1">
              <a:avLst/>
            </a:prstGeom>
            <a:ln w="19050">
              <a:solidFill>
                <a:schemeClr val="bg1">
                  <a:lumMod val="65000"/>
                </a:schemeClr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Elbow Connector 22"/>
            <p:cNvCxnSpPr>
              <a:stCxn id="181" idx="3"/>
              <a:endCxn id="180" idx="1"/>
            </p:cNvCxnSpPr>
            <p:nvPr/>
          </p:nvCxnSpPr>
          <p:spPr>
            <a:xfrm>
              <a:off x="3683522" y="5522908"/>
              <a:ext cx="226414" cy="0"/>
            </a:xfrm>
            <a:prstGeom prst="straightConnector1">
              <a:avLst/>
            </a:prstGeom>
            <a:ln w="19050">
              <a:solidFill>
                <a:schemeClr val="bg1">
                  <a:lumMod val="65000"/>
                </a:schemeClr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Elbow Connector 22"/>
            <p:cNvCxnSpPr>
              <a:stCxn id="180" idx="3"/>
              <a:endCxn id="186" idx="1"/>
            </p:cNvCxnSpPr>
            <p:nvPr/>
          </p:nvCxnSpPr>
          <p:spPr>
            <a:xfrm>
              <a:off x="4136350" y="5522908"/>
              <a:ext cx="218553" cy="381"/>
            </a:xfrm>
            <a:prstGeom prst="straightConnector1">
              <a:avLst/>
            </a:prstGeom>
            <a:ln w="19050">
              <a:solidFill>
                <a:schemeClr val="bg1">
                  <a:lumMod val="65000"/>
                </a:schemeClr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6" name="Rectangle 185"/>
            <p:cNvSpPr/>
            <p:nvPr/>
          </p:nvSpPr>
          <p:spPr>
            <a:xfrm>
              <a:off x="4354903" y="5413343"/>
              <a:ext cx="226414" cy="219894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endParaRPr lang="en-US" sz="1500" dirty="0">
                <a:ln w="3175">
                  <a:solidFill>
                    <a:schemeClr val="tx1"/>
                  </a:solidFill>
                </a:ln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7" name="Rectangle 186"/>
            <p:cNvSpPr/>
            <p:nvPr/>
          </p:nvSpPr>
          <p:spPr>
            <a:xfrm>
              <a:off x="4807731" y="5413343"/>
              <a:ext cx="226414" cy="219894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endParaRPr lang="en-US" sz="1500" dirty="0">
                <a:ln w="3175">
                  <a:solidFill>
                    <a:schemeClr val="tx1"/>
                  </a:solidFill>
                </a:ln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8" name="Rectangle 187"/>
            <p:cNvSpPr/>
            <p:nvPr/>
          </p:nvSpPr>
          <p:spPr>
            <a:xfrm>
              <a:off x="5713389" y="5413343"/>
              <a:ext cx="226414" cy="219894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endParaRPr lang="en-US" sz="1500" dirty="0">
                <a:ln w="3175">
                  <a:solidFill>
                    <a:schemeClr val="tx1"/>
                  </a:solidFill>
                </a:ln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9" name="Rectangle 188"/>
            <p:cNvSpPr/>
            <p:nvPr/>
          </p:nvSpPr>
          <p:spPr>
            <a:xfrm>
              <a:off x="5260561" y="5413343"/>
              <a:ext cx="226414" cy="219894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endParaRPr lang="en-US" sz="1500" dirty="0">
                <a:ln w="3175">
                  <a:solidFill>
                    <a:schemeClr val="tx1"/>
                  </a:solidFill>
                </a:ln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190" name="Elbow Connector 22"/>
            <p:cNvCxnSpPr>
              <a:stCxn id="186" idx="3"/>
              <a:endCxn id="187" idx="1"/>
            </p:cNvCxnSpPr>
            <p:nvPr/>
          </p:nvCxnSpPr>
          <p:spPr>
            <a:xfrm>
              <a:off x="4581317" y="5523290"/>
              <a:ext cx="226414" cy="0"/>
            </a:xfrm>
            <a:prstGeom prst="straightConnector1">
              <a:avLst/>
            </a:prstGeom>
            <a:ln w="19050">
              <a:solidFill>
                <a:schemeClr val="bg1">
                  <a:lumMod val="65000"/>
                </a:schemeClr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1" name="Elbow Connector 22"/>
            <p:cNvCxnSpPr>
              <a:stCxn id="187" idx="3"/>
              <a:endCxn id="189" idx="1"/>
            </p:cNvCxnSpPr>
            <p:nvPr/>
          </p:nvCxnSpPr>
          <p:spPr>
            <a:xfrm>
              <a:off x="5034145" y="5523290"/>
              <a:ext cx="226414" cy="0"/>
            </a:xfrm>
            <a:prstGeom prst="straightConnector1">
              <a:avLst/>
            </a:prstGeom>
            <a:ln w="19050">
              <a:solidFill>
                <a:schemeClr val="bg1">
                  <a:lumMod val="65000"/>
                </a:schemeClr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2" name="Elbow Connector 22"/>
            <p:cNvCxnSpPr>
              <a:stCxn id="189" idx="3"/>
              <a:endCxn id="188" idx="1"/>
            </p:cNvCxnSpPr>
            <p:nvPr/>
          </p:nvCxnSpPr>
          <p:spPr>
            <a:xfrm>
              <a:off x="5486974" y="5523290"/>
              <a:ext cx="226414" cy="0"/>
            </a:xfrm>
            <a:prstGeom prst="straightConnector1">
              <a:avLst/>
            </a:prstGeom>
            <a:ln w="19050">
              <a:solidFill>
                <a:schemeClr val="bg1">
                  <a:lumMod val="65000"/>
                </a:schemeClr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3" name="Rectangle 192"/>
            <p:cNvSpPr/>
            <p:nvPr/>
          </p:nvSpPr>
          <p:spPr>
            <a:xfrm>
              <a:off x="1977835" y="1882920"/>
              <a:ext cx="377808" cy="205585"/>
            </a:xfrm>
            <a:prstGeom prst="rect">
              <a:avLst/>
            </a:prstGeom>
            <a:noFill/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91440" rtlCol="0" anchor="ctr">
              <a:spAutoFit/>
            </a:bodyPr>
            <a:lstStyle/>
            <a:p>
              <a:pPr algn="ctr"/>
              <a:r>
                <a:rPr lang="en-US" sz="1300" dirty="0" smtClean="0">
                  <a:ln w="3175">
                    <a:noFill/>
                  </a:ln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MC0</a:t>
              </a:r>
              <a:endParaRPr lang="en-US" sz="1300" dirty="0">
                <a:ln w="3175">
                  <a:noFill/>
                </a:ln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194" name="Elbow Connector 22"/>
            <p:cNvCxnSpPr/>
            <p:nvPr/>
          </p:nvCxnSpPr>
          <p:spPr>
            <a:xfrm>
              <a:off x="2395990" y="2106921"/>
              <a:ext cx="155459" cy="214930"/>
            </a:xfrm>
            <a:prstGeom prst="straightConnector1">
              <a:avLst/>
            </a:prstGeom>
            <a:ln w="19050">
              <a:solidFill>
                <a:schemeClr val="bg1">
                  <a:lumMod val="65000"/>
                </a:schemeClr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5" name="Rectangle 194"/>
            <p:cNvSpPr/>
            <p:nvPr/>
          </p:nvSpPr>
          <p:spPr>
            <a:xfrm>
              <a:off x="1991556" y="5868107"/>
              <a:ext cx="377808" cy="205585"/>
            </a:xfrm>
            <a:prstGeom prst="rect">
              <a:avLst/>
            </a:prstGeom>
            <a:noFill/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91440" rtlCol="0" anchor="ctr">
              <a:spAutoFit/>
            </a:bodyPr>
            <a:lstStyle/>
            <a:p>
              <a:pPr algn="ctr"/>
              <a:r>
                <a:rPr lang="en-US" sz="1300" dirty="0" smtClean="0">
                  <a:ln w="3175">
                    <a:noFill/>
                  </a:ln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MC2</a:t>
              </a:r>
              <a:endParaRPr lang="en-US" sz="1300" dirty="0">
                <a:ln w="3175">
                  <a:noFill/>
                </a:ln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196" name="Elbow Connector 22"/>
            <p:cNvCxnSpPr/>
            <p:nvPr/>
          </p:nvCxnSpPr>
          <p:spPr>
            <a:xfrm flipV="1">
              <a:off x="2402852" y="5633237"/>
              <a:ext cx="148598" cy="216458"/>
            </a:xfrm>
            <a:prstGeom prst="straightConnector1">
              <a:avLst/>
            </a:prstGeom>
            <a:ln w="19050">
              <a:solidFill>
                <a:schemeClr val="bg1">
                  <a:lumMod val="65000"/>
                </a:schemeClr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7" name="Rectangle 196"/>
            <p:cNvSpPr/>
            <p:nvPr/>
          </p:nvSpPr>
          <p:spPr>
            <a:xfrm>
              <a:off x="6128743" y="5861148"/>
              <a:ext cx="377808" cy="205585"/>
            </a:xfrm>
            <a:prstGeom prst="rect">
              <a:avLst/>
            </a:prstGeom>
            <a:noFill/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91440" rtlCol="0" anchor="ctr">
              <a:spAutoFit/>
            </a:bodyPr>
            <a:lstStyle/>
            <a:p>
              <a:pPr algn="ctr"/>
              <a:r>
                <a:rPr lang="en-US" sz="1300" dirty="0" smtClean="0">
                  <a:ln w="3175">
                    <a:noFill/>
                  </a:ln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MC3</a:t>
              </a:r>
              <a:endParaRPr lang="en-US" sz="1300" dirty="0">
                <a:ln w="3175">
                  <a:noFill/>
                </a:ln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198" name="Elbow Connector 22"/>
            <p:cNvCxnSpPr/>
            <p:nvPr/>
          </p:nvCxnSpPr>
          <p:spPr>
            <a:xfrm flipH="1" flipV="1">
              <a:off x="5939807" y="5630755"/>
              <a:ext cx="145322" cy="218939"/>
            </a:xfrm>
            <a:prstGeom prst="straightConnector1">
              <a:avLst/>
            </a:prstGeom>
            <a:ln w="19050">
              <a:solidFill>
                <a:schemeClr val="bg1">
                  <a:lumMod val="65000"/>
                </a:schemeClr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9" name="Elbow Connector 22"/>
            <p:cNvCxnSpPr/>
            <p:nvPr/>
          </p:nvCxnSpPr>
          <p:spPr>
            <a:xfrm rot="21300000" flipV="1">
              <a:off x="5962333" y="2061866"/>
              <a:ext cx="186471" cy="132306"/>
            </a:xfrm>
            <a:prstGeom prst="straightConnector1">
              <a:avLst/>
            </a:prstGeom>
            <a:ln w="12700">
              <a:solidFill>
                <a:schemeClr val="bg1"/>
              </a:solidFill>
              <a:prstDash val="lgDash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0" name="Elbow Connector 22"/>
            <p:cNvCxnSpPr/>
            <p:nvPr/>
          </p:nvCxnSpPr>
          <p:spPr>
            <a:xfrm flipV="1">
              <a:off x="6012457" y="2068931"/>
              <a:ext cx="243368" cy="216460"/>
            </a:xfrm>
            <a:prstGeom prst="straightConnector1">
              <a:avLst/>
            </a:prstGeom>
            <a:ln w="19050">
              <a:solidFill>
                <a:schemeClr val="bg1">
                  <a:lumMod val="65000"/>
                </a:schemeClr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8" name="Elbow Connector 22"/>
          <p:cNvCxnSpPr/>
          <p:nvPr/>
        </p:nvCxnSpPr>
        <p:spPr>
          <a:xfrm flipV="1">
            <a:off x="6189439" y="1670264"/>
            <a:ext cx="569621" cy="420129"/>
          </a:xfrm>
          <a:prstGeom prst="straightConnector1">
            <a:avLst/>
          </a:prstGeom>
          <a:ln w="10160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Elbow Connector 22"/>
          <p:cNvCxnSpPr/>
          <p:nvPr/>
        </p:nvCxnSpPr>
        <p:spPr>
          <a:xfrm flipV="1">
            <a:off x="6441938" y="1893510"/>
            <a:ext cx="711940" cy="494807"/>
          </a:xfrm>
          <a:prstGeom prst="straightConnector1">
            <a:avLst/>
          </a:prstGeom>
          <a:ln w="10160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6797908" y="1600200"/>
            <a:ext cx="664980" cy="247939"/>
          </a:xfrm>
          <a:prstGeom prst="rect">
            <a:avLst/>
          </a:prstGeom>
          <a:noFill/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30046" tIns="65023" rIns="130046" bIns="65023" rtlCol="0" anchor="ctr">
            <a:spAutoFit/>
          </a:bodyPr>
          <a:lstStyle/>
          <a:p>
            <a:pPr algn="ctr"/>
            <a:r>
              <a:rPr lang="en-US" sz="1300" dirty="0" smtClean="0">
                <a:ln w="3175">
                  <a:noFill/>
                </a:ln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MC1</a:t>
            </a:r>
            <a:endParaRPr lang="en-US" sz="1300" dirty="0">
              <a:ln w="3175">
                <a:noFill/>
              </a:ln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406553" y="3467313"/>
            <a:ext cx="525337" cy="46799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130046" tIns="65023" rIns="130046" bIns="65023" rtlCol="0" anchor="ctr"/>
          <a:lstStyle/>
          <a:p>
            <a:pPr algn="ctr"/>
            <a:r>
              <a:rPr lang="en-US" sz="2600" dirty="0" smtClean="0">
                <a:ln w="3175">
                  <a:solidFill>
                    <a:schemeClr val="tx1"/>
                  </a:solidFill>
                </a:ln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L2</a:t>
            </a:r>
            <a:endParaRPr lang="en-US" sz="2600" dirty="0">
              <a:ln w="3175">
                <a:solidFill>
                  <a:schemeClr val="tx1"/>
                </a:solidFill>
              </a:ln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960398" y="5003442"/>
            <a:ext cx="264968" cy="233998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lang="en-US" sz="1500" dirty="0">
              <a:ln w="3175">
                <a:solidFill>
                  <a:schemeClr val="tx1"/>
                </a:solidFill>
              </a:ln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3" name="Group 5"/>
          <p:cNvGrpSpPr/>
          <p:nvPr/>
        </p:nvGrpSpPr>
        <p:grpSpPr>
          <a:xfrm>
            <a:off x="4876800" y="2362200"/>
            <a:ext cx="1443778" cy="1314370"/>
            <a:chOff x="4604955" y="2968367"/>
            <a:chExt cx="1152642" cy="1103898"/>
          </a:xfrm>
        </p:grpSpPr>
        <p:cxnSp>
          <p:nvCxnSpPr>
            <p:cNvPr id="17" name="Elbow Connector 22"/>
            <p:cNvCxnSpPr/>
            <p:nvPr/>
          </p:nvCxnSpPr>
          <p:spPr>
            <a:xfrm>
              <a:off x="4604955" y="4064346"/>
              <a:ext cx="1152642" cy="1289"/>
            </a:xfrm>
            <a:prstGeom prst="straightConnector1">
              <a:avLst/>
            </a:prstGeom>
            <a:ln w="101600">
              <a:solidFill>
                <a:srgbClr val="FF0000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Elbow Connector 22"/>
            <p:cNvCxnSpPr/>
            <p:nvPr/>
          </p:nvCxnSpPr>
          <p:spPr>
            <a:xfrm flipV="1">
              <a:off x="5722946" y="2968367"/>
              <a:ext cx="7665" cy="1103898"/>
            </a:xfrm>
            <a:prstGeom prst="straightConnector1">
              <a:avLst/>
            </a:prstGeom>
            <a:ln w="101600">
              <a:solidFill>
                <a:srgbClr val="FF0000"/>
              </a:solidFill>
              <a:headEnd type="non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Group 7"/>
          <p:cNvGrpSpPr/>
          <p:nvPr/>
        </p:nvGrpSpPr>
        <p:grpSpPr>
          <a:xfrm>
            <a:off x="4599512" y="2209800"/>
            <a:ext cx="1475200" cy="1295399"/>
            <a:chOff x="4340106" y="2793509"/>
            <a:chExt cx="1266411" cy="1132692"/>
          </a:xfrm>
        </p:grpSpPr>
        <p:cxnSp>
          <p:nvCxnSpPr>
            <p:cNvPr id="15" name="Elbow Connector 22"/>
            <p:cNvCxnSpPr/>
            <p:nvPr/>
          </p:nvCxnSpPr>
          <p:spPr>
            <a:xfrm>
              <a:off x="4340106" y="2818941"/>
              <a:ext cx="1266411" cy="0"/>
            </a:xfrm>
            <a:prstGeom prst="straightConnector1">
              <a:avLst/>
            </a:prstGeom>
            <a:ln w="101600">
              <a:solidFill>
                <a:srgbClr val="00B0F0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Elbow Connector 22"/>
            <p:cNvCxnSpPr/>
            <p:nvPr/>
          </p:nvCxnSpPr>
          <p:spPr>
            <a:xfrm flipH="1" flipV="1">
              <a:off x="4365164" y="2793509"/>
              <a:ext cx="3518" cy="1132692"/>
            </a:xfrm>
            <a:prstGeom prst="straightConnector1">
              <a:avLst/>
            </a:prstGeom>
            <a:ln w="101600">
              <a:solidFill>
                <a:srgbClr val="00B0F0"/>
              </a:solidFill>
              <a:headEnd type="triangl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2" name="Group 5"/>
          <p:cNvGrpSpPr/>
          <p:nvPr/>
        </p:nvGrpSpPr>
        <p:grpSpPr>
          <a:xfrm>
            <a:off x="3344736" y="3886200"/>
            <a:ext cx="1379663" cy="780970"/>
            <a:chOff x="4659201" y="2968367"/>
            <a:chExt cx="1098396" cy="1103898"/>
          </a:xfrm>
        </p:grpSpPr>
        <p:cxnSp>
          <p:nvCxnSpPr>
            <p:cNvPr id="203" name="Elbow Connector 22"/>
            <p:cNvCxnSpPr>
              <a:stCxn id="201" idx="3"/>
            </p:cNvCxnSpPr>
            <p:nvPr/>
          </p:nvCxnSpPr>
          <p:spPr>
            <a:xfrm>
              <a:off x="4659201" y="4053081"/>
              <a:ext cx="1098396" cy="12555"/>
            </a:xfrm>
            <a:prstGeom prst="straightConnector1">
              <a:avLst/>
            </a:prstGeom>
            <a:ln w="101600">
              <a:solidFill>
                <a:srgbClr val="FF0000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4" name="Elbow Connector 22"/>
            <p:cNvCxnSpPr/>
            <p:nvPr/>
          </p:nvCxnSpPr>
          <p:spPr>
            <a:xfrm flipV="1">
              <a:off x="5722946" y="2968367"/>
              <a:ext cx="7665" cy="1103898"/>
            </a:xfrm>
            <a:prstGeom prst="straightConnector1">
              <a:avLst/>
            </a:prstGeom>
            <a:ln w="101600">
              <a:solidFill>
                <a:srgbClr val="FF0000"/>
              </a:solidFill>
              <a:headEnd type="non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5" name="Group 7"/>
          <p:cNvGrpSpPr/>
          <p:nvPr/>
        </p:nvGrpSpPr>
        <p:grpSpPr>
          <a:xfrm>
            <a:off x="3048000" y="3657601"/>
            <a:ext cx="1371600" cy="761999"/>
            <a:chOff x="4340106" y="2793509"/>
            <a:chExt cx="1266411" cy="1132692"/>
          </a:xfrm>
        </p:grpSpPr>
        <p:cxnSp>
          <p:nvCxnSpPr>
            <p:cNvPr id="206" name="Elbow Connector 22"/>
            <p:cNvCxnSpPr/>
            <p:nvPr/>
          </p:nvCxnSpPr>
          <p:spPr>
            <a:xfrm>
              <a:off x="4340106" y="2818941"/>
              <a:ext cx="1266411" cy="0"/>
            </a:xfrm>
            <a:prstGeom prst="straightConnector1">
              <a:avLst/>
            </a:prstGeom>
            <a:ln w="101600">
              <a:solidFill>
                <a:srgbClr val="00B0F0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7" name="Elbow Connector 22"/>
            <p:cNvCxnSpPr/>
            <p:nvPr/>
          </p:nvCxnSpPr>
          <p:spPr>
            <a:xfrm flipH="1" flipV="1">
              <a:off x="4365164" y="2793509"/>
              <a:ext cx="3518" cy="1132692"/>
            </a:xfrm>
            <a:prstGeom prst="straightConnector1">
              <a:avLst/>
            </a:prstGeom>
            <a:ln w="101600">
              <a:solidFill>
                <a:srgbClr val="00B0F0"/>
              </a:solidFill>
              <a:headEnd type="triangl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1" name="Rectangle 200"/>
          <p:cNvSpPr/>
          <p:nvPr/>
        </p:nvSpPr>
        <p:spPr>
          <a:xfrm>
            <a:off x="2819400" y="4419600"/>
            <a:ext cx="525337" cy="46799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130046" tIns="65023" rIns="130046" bIns="65023" rtlCol="0" anchor="ctr"/>
          <a:lstStyle/>
          <a:p>
            <a:pPr algn="ctr"/>
            <a:r>
              <a:rPr lang="en-US" sz="2600" dirty="0" smtClean="0">
                <a:ln w="3175">
                  <a:solidFill>
                    <a:schemeClr val="tx1"/>
                  </a:solidFill>
                </a:ln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L1</a:t>
            </a:r>
            <a:endParaRPr lang="en-US" sz="2600" dirty="0">
              <a:ln w="3175">
                <a:solidFill>
                  <a:schemeClr val="tx1"/>
                </a:solidFill>
              </a:ln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8" name="Rectangle 207"/>
          <p:cNvSpPr/>
          <p:nvPr/>
        </p:nvSpPr>
        <p:spPr>
          <a:xfrm>
            <a:off x="2957732" y="4529796"/>
            <a:ext cx="264968" cy="233998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lang="en-US" sz="1500" dirty="0">
              <a:ln w="3175">
                <a:solidFill>
                  <a:schemeClr val="tx1"/>
                </a:solidFill>
              </a:ln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0" name="Rectangle 209"/>
          <p:cNvSpPr/>
          <p:nvPr/>
        </p:nvSpPr>
        <p:spPr>
          <a:xfrm>
            <a:off x="4527914" y="3575050"/>
            <a:ext cx="264968" cy="233998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lang="en-US" sz="1500" dirty="0">
              <a:ln w="3175">
                <a:solidFill>
                  <a:schemeClr val="tx1"/>
                </a:solidFill>
              </a:ln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7" name="Rectangle 216"/>
          <p:cNvSpPr/>
          <p:nvPr/>
        </p:nvSpPr>
        <p:spPr>
          <a:xfrm>
            <a:off x="7467600" y="3810000"/>
            <a:ext cx="1066800" cy="990600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lang="en-US" sz="1500" dirty="0">
              <a:ln w="3175">
                <a:solidFill>
                  <a:schemeClr val="tx1"/>
                </a:solidFill>
              </a:ln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2" name="Rectangle 221"/>
          <p:cNvSpPr/>
          <p:nvPr/>
        </p:nvSpPr>
        <p:spPr>
          <a:xfrm>
            <a:off x="7467600" y="3810000"/>
            <a:ext cx="533400" cy="533400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L1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23" name="Rectangle 222"/>
          <p:cNvSpPr/>
          <p:nvPr/>
        </p:nvSpPr>
        <p:spPr>
          <a:xfrm>
            <a:off x="7467600" y="4343400"/>
            <a:ext cx="533400" cy="457200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24" name="Rectangle 223"/>
          <p:cNvSpPr/>
          <p:nvPr/>
        </p:nvSpPr>
        <p:spPr>
          <a:xfrm>
            <a:off x="8001000" y="3810000"/>
            <a:ext cx="533400" cy="762000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L2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25" name="Rectangle 224"/>
          <p:cNvSpPr/>
          <p:nvPr/>
        </p:nvSpPr>
        <p:spPr>
          <a:xfrm>
            <a:off x="8001000" y="4572000"/>
            <a:ext cx="533400" cy="228600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R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227" name="Straight Connector 226"/>
          <p:cNvCxnSpPr/>
          <p:nvPr/>
        </p:nvCxnSpPr>
        <p:spPr>
          <a:xfrm flipV="1">
            <a:off x="6400800" y="3810000"/>
            <a:ext cx="1066800" cy="68580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8" name="Straight Connector 227"/>
          <p:cNvCxnSpPr/>
          <p:nvPr/>
        </p:nvCxnSpPr>
        <p:spPr>
          <a:xfrm>
            <a:off x="6406660" y="4738468"/>
            <a:ext cx="1060940" cy="7620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2" dur="500"/>
                                        <p:tgtEl>
                                          <p:spTgt spid="2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0" dur="500"/>
                                        <p:tgtEl>
                                          <p:spTgt spid="2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7" dur="500"/>
                                        <p:tgtEl>
                                          <p:spTgt spid="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11" grpId="2" animBg="1"/>
      <p:bldP spid="201" grpId="1" animBg="1"/>
      <p:bldP spid="208" grpId="0" animBg="1"/>
      <p:bldP spid="210" grpId="0" animBg="1"/>
      <p:bldP spid="217" grpId="0" animBg="1"/>
      <p:bldP spid="222" grpId="0" animBg="1"/>
      <p:bldP spid="223" grpId="0" animBg="1"/>
      <p:bldP spid="224" grpId="0" animBg="1"/>
      <p:bldP spid="22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Rounded Rectangle 39"/>
          <p:cNvSpPr/>
          <p:nvPr/>
        </p:nvSpPr>
        <p:spPr>
          <a:xfrm>
            <a:off x="6400800" y="2514600"/>
            <a:ext cx="2286000" cy="3886200"/>
          </a:xfrm>
          <a:prstGeom prst="roundRect">
            <a:avLst/>
          </a:prstGeom>
          <a:noFill/>
          <a:ln w="12700">
            <a:prstDash val="sys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Memory Controller</a:t>
            </a:r>
            <a:endParaRPr lang="en-US" dirty="0"/>
          </a:p>
        </p:txBody>
      </p:sp>
      <p:grpSp>
        <p:nvGrpSpPr>
          <p:cNvPr id="5" name="Group 7"/>
          <p:cNvGrpSpPr/>
          <p:nvPr/>
        </p:nvGrpSpPr>
        <p:grpSpPr>
          <a:xfrm>
            <a:off x="6616148" y="2734017"/>
            <a:ext cx="1828800" cy="838200"/>
            <a:chOff x="6096000" y="1828800"/>
            <a:chExt cx="1752600" cy="838200"/>
          </a:xfrm>
        </p:grpSpPr>
        <p:sp>
          <p:nvSpPr>
            <p:cNvPr id="29" name="Rectangle 3"/>
            <p:cNvSpPr/>
            <p:nvPr/>
          </p:nvSpPr>
          <p:spPr>
            <a:xfrm>
              <a:off x="6096000" y="1828800"/>
              <a:ext cx="1752600" cy="838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Bank 0</a:t>
              </a:r>
              <a:endParaRPr lang="en-US" dirty="0"/>
            </a:p>
          </p:txBody>
        </p:sp>
        <p:cxnSp>
          <p:nvCxnSpPr>
            <p:cNvPr id="30" name="Straight Connector 29"/>
            <p:cNvCxnSpPr/>
            <p:nvPr/>
          </p:nvCxnSpPr>
          <p:spPr>
            <a:xfrm>
              <a:off x="6400800" y="1828800"/>
              <a:ext cx="0" cy="83820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" name="TextBox 22"/>
          <p:cNvSpPr txBox="1"/>
          <p:nvPr/>
        </p:nvSpPr>
        <p:spPr>
          <a:xfrm>
            <a:off x="2163418" y="2962617"/>
            <a:ext cx="556591" cy="3231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70" dirty="0" smtClean="0"/>
              <a:t>F21</a:t>
            </a:r>
            <a:endParaRPr lang="en-US" sz="1470" dirty="0"/>
          </a:p>
        </p:txBody>
      </p:sp>
      <p:sp>
        <p:nvSpPr>
          <p:cNvPr id="24" name="TextBox 23"/>
          <p:cNvSpPr txBox="1"/>
          <p:nvPr/>
        </p:nvSpPr>
        <p:spPr>
          <a:xfrm>
            <a:off x="2720009" y="2962617"/>
            <a:ext cx="556591" cy="3185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70" dirty="0" smtClean="0"/>
              <a:t>G12</a:t>
            </a:r>
            <a:endParaRPr lang="en-US" sz="1470" dirty="0"/>
          </a:p>
        </p:txBody>
      </p:sp>
      <p:sp>
        <p:nvSpPr>
          <p:cNvPr id="25" name="TextBox 24"/>
          <p:cNvSpPr txBox="1"/>
          <p:nvPr/>
        </p:nvSpPr>
        <p:spPr>
          <a:xfrm>
            <a:off x="3276601" y="2962617"/>
            <a:ext cx="556591" cy="3231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70" dirty="0" smtClean="0"/>
              <a:t>C41</a:t>
            </a:r>
            <a:endParaRPr lang="en-US" sz="1470" dirty="0"/>
          </a:p>
        </p:txBody>
      </p:sp>
      <p:sp>
        <p:nvSpPr>
          <p:cNvPr id="26" name="TextBox 25"/>
          <p:cNvSpPr txBox="1"/>
          <p:nvPr/>
        </p:nvSpPr>
        <p:spPr>
          <a:xfrm>
            <a:off x="3833192" y="2962617"/>
            <a:ext cx="477078" cy="3231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70" dirty="0" smtClean="0"/>
              <a:t>B5</a:t>
            </a:r>
            <a:endParaRPr lang="en-US" sz="1470" dirty="0"/>
          </a:p>
        </p:txBody>
      </p:sp>
      <p:sp>
        <p:nvSpPr>
          <p:cNvPr id="27" name="TextBox 26"/>
          <p:cNvSpPr txBox="1"/>
          <p:nvPr/>
        </p:nvSpPr>
        <p:spPr>
          <a:xfrm>
            <a:off x="4310270" y="2962617"/>
            <a:ext cx="556591" cy="3185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70" dirty="0" smtClean="0"/>
              <a:t>H22</a:t>
            </a:r>
            <a:endParaRPr lang="en-US" sz="1470" dirty="0"/>
          </a:p>
        </p:txBody>
      </p:sp>
      <p:sp>
        <p:nvSpPr>
          <p:cNvPr id="28" name="TextBox 27"/>
          <p:cNvSpPr txBox="1"/>
          <p:nvPr/>
        </p:nvSpPr>
        <p:spPr>
          <a:xfrm>
            <a:off x="4866862" y="2962617"/>
            <a:ext cx="477078" cy="3231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70" dirty="0" smtClean="0"/>
              <a:t>B4</a:t>
            </a:r>
            <a:endParaRPr lang="en-US" sz="1470" dirty="0"/>
          </a:p>
        </p:txBody>
      </p:sp>
      <p:cxnSp>
        <p:nvCxnSpPr>
          <p:cNvPr id="7" name="Elbow Connector 17"/>
          <p:cNvCxnSpPr>
            <a:endCxn id="23" idx="1"/>
          </p:cNvCxnSpPr>
          <p:nvPr/>
        </p:nvCxnSpPr>
        <p:spPr>
          <a:xfrm rot="5400000" flipH="1" flipV="1">
            <a:off x="1586564" y="3223976"/>
            <a:ext cx="676630" cy="477078"/>
          </a:xfrm>
          <a:prstGeom prst="bentConnector2">
            <a:avLst/>
          </a:prstGeom>
          <a:ln w="127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>
            <a:off x="1129748" y="3800817"/>
            <a:ext cx="55659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" name="Group 22"/>
          <p:cNvGrpSpPr/>
          <p:nvPr/>
        </p:nvGrpSpPr>
        <p:grpSpPr>
          <a:xfrm>
            <a:off x="6616148" y="4258017"/>
            <a:ext cx="1828800" cy="838200"/>
            <a:chOff x="6096000" y="1828800"/>
            <a:chExt cx="1752600" cy="838200"/>
          </a:xfrm>
        </p:grpSpPr>
        <p:sp>
          <p:nvSpPr>
            <p:cNvPr id="21" name="Rectangle 20"/>
            <p:cNvSpPr/>
            <p:nvPr/>
          </p:nvSpPr>
          <p:spPr>
            <a:xfrm>
              <a:off x="6096000" y="1828800"/>
              <a:ext cx="1752600" cy="838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Bank 1</a:t>
              </a:r>
              <a:endParaRPr lang="en-US" dirty="0"/>
            </a:p>
          </p:txBody>
        </p:sp>
        <p:cxnSp>
          <p:nvCxnSpPr>
            <p:cNvPr id="22" name="Straight Connector 21"/>
            <p:cNvCxnSpPr/>
            <p:nvPr/>
          </p:nvCxnSpPr>
          <p:spPr>
            <a:xfrm>
              <a:off x="6400800" y="1828800"/>
              <a:ext cx="0" cy="83820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Group 25"/>
          <p:cNvGrpSpPr/>
          <p:nvPr/>
        </p:nvGrpSpPr>
        <p:grpSpPr>
          <a:xfrm>
            <a:off x="2083905" y="4486617"/>
            <a:ext cx="2862470" cy="338554"/>
            <a:chOff x="1600200" y="2514600"/>
            <a:chExt cx="2743200" cy="338554"/>
          </a:xfrm>
        </p:grpSpPr>
        <p:sp>
          <p:nvSpPr>
            <p:cNvPr id="15" name="TextBox 14"/>
            <p:cNvSpPr txBox="1"/>
            <p:nvPr/>
          </p:nvSpPr>
          <p:spPr>
            <a:xfrm>
              <a:off x="1600200" y="2514600"/>
              <a:ext cx="457200" cy="33855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endParaRPr lang="en-US" sz="1600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2057400" y="2514600"/>
              <a:ext cx="457200" cy="33855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endParaRPr lang="en-US" sz="1600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2514600" y="2514600"/>
              <a:ext cx="457200" cy="33855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endParaRPr lang="en-US" sz="1600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2971800" y="2514600"/>
              <a:ext cx="457200" cy="33855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endParaRPr lang="en-US" sz="1600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3429000" y="2514600"/>
              <a:ext cx="457200" cy="33855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endParaRPr lang="en-US" sz="1600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3886200" y="2514600"/>
              <a:ext cx="457200" cy="33855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endParaRPr lang="en-US" sz="1600" dirty="0"/>
            </a:p>
          </p:txBody>
        </p:sp>
      </p:grpSp>
      <p:cxnSp>
        <p:nvCxnSpPr>
          <p:cNvPr id="11" name="Elbow Connector 17"/>
          <p:cNvCxnSpPr/>
          <p:nvPr/>
        </p:nvCxnSpPr>
        <p:spPr>
          <a:xfrm rot="16200000" flipH="1">
            <a:off x="1457583" y="4029573"/>
            <a:ext cx="855077" cy="397563"/>
          </a:xfrm>
          <a:prstGeom prst="bentConnector2">
            <a:avLst/>
          </a:prstGeom>
          <a:ln w="127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6616148" y="2962617"/>
            <a:ext cx="318052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A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596348" y="3572217"/>
            <a:ext cx="6096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MC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8444948" y="2962617"/>
            <a:ext cx="318052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B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5" name="Cloud Callout 34"/>
          <p:cNvSpPr/>
          <p:nvPr/>
        </p:nvSpPr>
        <p:spPr>
          <a:xfrm>
            <a:off x="5967558" y="1743417"/>
            <a:ext cx="2209800" cy="612648"/>
          </a:xfrm>
          <a:prstGeom prst="cloudCallout">
            <a:avLst>
              <a:gd name="adj1" fmla="val -11602"/>
              <a:gd name="adj2" fmla="val 101535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Row Buffer Conflict</a:t>
            </a:r>
            <a:endParaRPr lang="en-US" dirty="0"/>
          </a:p>
        </p:txBody>
      </p:sp>
      <p:sp>
        <p:nvSpPr>
          <p:cNvPr id="37" name="Cloud Callout 36"/>
          <p:cNvSpPr/>
          <p:nvPr/>
        </p:nvSpPr>
        <p:spPr>
          <a:xfrm>
            <a:off x="6811618" y="1743417"/>
            <a:ext cx="2209800" cy="612648"/>
          </a:xfrm>
          <a:prstGeom prst="cloudCallout">
            <a:avLst>
              <a:gd name="adj1" fmla="val -11602"/>
              <a:gd name="adj2" fmla="val 101535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Precharge</a:t>
            </a:r>
            <a:r>
              <a:rPr lang="en-US" dirty="0" smtClean="0"/>
              <a:t> row A</a:t>
            </a:r>
            <a:endParaRPr lang="en-US" dirty="0"/>
          </a:p>
        </p:txBody>
      </p:sp>
      <p:sp>
        <p:nvSpPr>
          <p:cNvPr id="38" name="Cloud Callout 37"/>
          <p:cNvSpPr/>
          <p:nvPr/>
        </p:nvSpPr>
        <p:spPr>
          <a:xfrm>
            <a:off x="6920948" y="1743417"/>
            <a:ext cx="2209800" cy="612648"/>
          </a:xfrm>
          <a:prstGeom prst="cloudCallout">
            <a:avLst>
              <a:gd name="adj1" fmla="val -11602"/>
              <a:gd name="adj2" fmla="val 101535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Activate</a:t>
            </a:r>
          </a:p>
          <a:p>
            <a:pPr algn="ctr"/>
            <a:r>
              <a:rPr lang="en-US" dirty="0" smtClean="0"/>
              <a:t> row B</a:t>
            </a:r>
            <a:endParaRPr lang="en-US" dirty="0"/>
          </a:p>
        </p:txBody>
      </p:sp>
      <p:sp>
        <p:nvSpPr>
          <p:cNvPr id="39" name="Cloud Callout 38"/>
          <p:cNvSpPr/>
          <p:nvPr/>
        </p:nvSpPr>
        <p:spPr>
          <a:xfrm>
            <a:off x="5854148" y="1743417"/>
            <a:ext cx="2209800" cy="612648"/>
          </a:xfrm>
          <a:prstGeom prst="cloudCallout">
            <a:avLst>
              <a:gd name="adj1" fmla="val -11602"/>
              <a:gd name="adj2" fmla="val 101535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Row Buffer Hit</a:t>
            </a:r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8825948" y="2962617"/>
            <a:ext cx="318052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B</a:t>
            </a:r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36" name="Straight Arrow Connector 35"/>
          <p:cNvCxnSpPr/>
          <p:nvPr/>
        </p:nvCxnSpPr>
        <p:spPr>
          <a:xfrm flipV="1">
            <a:off x="56272" y="3786749"/>
            <a:ext cx="520148" cy="9183"/>
          </a:xfrm>
          <a:prstGeom prst="straightConnector1">
            <a:avLst/>
          </a:prstGeom>
          <a:ln w="127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7162800" y="5943600"/>
            <a:ext cx="914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DRAM</a:t>
            </a:r>
            <a:endParaRPr lang="en-US" dirty="0"/>
          </a:p>
        </p:txBody>
      </p:sp>
      <p:sp>
        <p:nvSpPr>
          <p:cNvPr id="43" name="Rounded Rectangle 42"/>
          <p:cNvSpPr/>
          <p:nvPr/>
        </p:nvSpPr>
        <p:spPr>
          <a:xfrm>
            <a:off x="-533400" y="2514600"/>
            <a:ext cx="6019800" cy="3886200"/>
          </a:xfrm>
          <a:prstGeom prst="roundRect">
            <a:avLst/>
          </a:prstGeom>
          <a:noFill/>
          <a:ln w="12700">
            <a:prstDash val="sys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TextBox 43"/>
          <p:cNvSpPr txBox="1"/>
          <p:nvPr/>
        </p:nvSpPr>
        <p:spPr>
          <a:xfrm>
            <a:off x="2514600" y="5943600"/>
            <a:ext cx="914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CPU</a:t>
            </a:r>
            <a:endParaRPr lang="en-US" dirty="0"/>
          </a:p>
        </p:txBody>
      </p:sp>
      <p:sp>
        <p:nvSpPr>
          <p:cNvPr id="46" name="TextBox 45"/>
          <p:cNvSpPr txBox="1"/>
          <p:nvPr/>
        </p:nvSpPr>
        <p:spPr>
          <a:xfrm>
            <a:off x="6096000" y="2819400"/>
            <a:ext cx="477078" cy="323165"/>
          </a:xfrm>
          <a:prstGeom prst="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70" dirty="0" smtClean="0"/>
              <a:t>B4</a:t>
            </a:r>
            <a:endParaRPr lang="en-US" sz="1470" dirty="0"/>
          </a:p>
        </p:txBody>
      </p:sp>
      <p:sp>
        <p:nvSpPr>
          <p:cNvPr id="47" name="Left-Right Arrow 46"/>
          <p:cNvSpPr/>
          <p:nvPr/>
        </p:nvSpPr>
        <p:spPr>
          <a:xfrm>
            <a:off x="5486400" y="3886200"/>
            <a:ext cx="914400" cy="30480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21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9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30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35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834 -4.13506E-6 L -0.24166 -4.13506E-6 " pathEditMode="relative" rAng="0" ptsTypes="AA">
                                      <p:cBhvr>
                                        <p:cTn id="40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3" presetClass="emph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4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000"/>
                            </p:stCondLst>
                            <p:childTnLst>
                              <p:par>
                                <p:cTn id="5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500"/>
                            </p:stCondLst>
                            <p:childTnLst>
                              <p:par>
                                <p:cTn id="54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18247 L -0.66753 0.18039 " pathEditMode="relative" ptsTypes="AAA">
                                      <p:cBhvr>
                                        <p:cTn id="55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59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60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1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14" grpId="0"/>
      <p:bldP spid="35" grpId="0" animBg="1"/>
      <p:bldP spid="35" grpId="1" animBg="1"/>
      <p:bldP spid="37" grpId="0" animBg="1"/>
      <p:bldP spid="37" grpId="1" animBg="1"/>
      <p:bldP spid="38" grpId="0" animBg="1"/>
      <p:bldP spid="38" grpId="1" animBg="1"/>
      <p:bldP spid="39" grpId="0" animBg="1"/>
      <p:bldP spid="41" grpId="0"/>
      <p:bldP spid="46" grpId="0" animBg="1"/>
      <p:bldP spid="46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 smtClean="0">
              <a:solidFill>
                <a:schemeClr val="accent2"/>
              </a:solidFill>
            </a:endParaRPr>
          </a:p>
          <a:p>
            <a:r>
              <a:rPr lang="en-US" dirty="0" smtClean="0">
                <a:solidFill>
                  <a:schemeClr val="accent2"/>
                </a:solidFill>
              </a:rPr>
              <a:t>Motivation</a:t>
            </a:r>
          </a:p>
          <a:p>
            <a:r>
              <a:rPr lang="en-US" dirty="0" smtClean="0"/>
              <a:t>Memory-Side </a:t>
            </a:r>
            <a:r>
              <a:rPr lang="en-US" dirty="0" err="1" smtClean="0"/>
              <a:t>Prefetching</a:t>
            </a:r>
            <a:endParaRPr lang="en-US" dirty="0" smtClean="0"/>
          </a:p>
          <a:p>
            <a:r>
              <a:rPr lang="en-US" dirty="0" smtClean="0"/>
              <a:t>Evaluation</a:t>
            </a:r>
          </a:p>
          <a:p>
            <a:r>
              <a:rPr lang="en-US" dirty="0" smtClean="0"/>
              <a:t>Conclusion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Impact of Interference</a:t>
            </a:r>
            <a:endParaRPr lang="en-US" dirty="0"/>
          </a:p>
        </p:txBody>
      </p:sp>
      <p:graphicFrame>
        <p:nvGraphicFramePr>
          <p:cNvPr id="4" name="Chart 3"/>
          <p:cNvGraphicFramePr/>
          <p:nvPr/>
        </p:nvGraphicFramePr>
        <p:xfrm>
          <a:off x="0" y="1600200"/>
          <a:ext cx="9144000" cy="4953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Rectangle 4"/>
          <p:cNvSpPr/>
          <p:nvPr/>
        </p:nvSpPr>
        <p:spPr>
          <a:xfrm>
            <a:off x="1600200" y="3048000"/>
            <a:ext cx="6803977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365760" lvl="0" indent="-256032" algn="ctr">
              <a:spcBef>
                <a:spcPts val="400"/>
              </a:spcBef>
              <a:buClr>
                <a:srgbClr val="2DA2BF"/>
              </a:buClr>
              <a:buSzPct val="68000"/>
            </a:pPr>
            <a:r>
              <a:rPr lang="en-US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How to handle this negative interference?</a:t>
            </a:r>
            <a:endParaRPr lang="en-US" sz="2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 uiExpand="1">
        <p:bldSub>
          <a:bldChart bld="series"/>
        </p:bldSub>
      </p:bldGraphic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Latency Breakdown of L2 Miss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1600200"/>
          <a:ext cx="3124200" cy="3581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9" name="Chart 18"/>
          <p:cNvGraphicFramePr/>
          <p:nvPr/>
        </p:nvGraphicFramePr>
        <p:xfrm>
          <a:off x="3124200" y="1600200"/>
          <a:ext cx="3048000" cy="3581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0" name="Chart 19"/>
          <p:cNvGraphicFramePr/>
          <p:nvPr/>
        </p:nvGraphicFramePr>
        <p:xfrm>
          <a:off x="6172200" y="1600200"/>
          <a:ext cx="2971800" cy="355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3" name="Rectangle 22"/>
          <p:cNvSpPr/>
          <p:nvPr/>
        </p:nvSpPr>
        <p:spPr>
          <a:xfrm>
            <a:off x="1371600" y="3124200"/>
            <a:ext cx="6705600" cy="52322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2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Off-chip latency is the majority part</a:t>
            </a:r>
            <a:endParaRPr lang="en-US" sz="2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2" name="Rectangle 12"/>
          <p:cNvSpPr>
            <a:spLocks noChangeArrowheads="1"/>
          </p:cNvSpPr>
          <p:nvPr/>
        </p:nvSpPr>
        <p:spPr bwMode="auto">
          <a:xfrm>
            <a:off x="2057401" y="5365751"/>
            <a:ext cx="180976" cy="196849"/>
          </a:xfrm>
          <a:prstGeom prst="rect">
            <a:avLst/>
          </a:prstGeom>
          <a:solidFill>
            <a:srgbClr val="4F81BD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2000"/>
          </a:p>
        </p:txBody>
      </p:sp>
      <p:sp>
        <p:nvSpPr>
          <p:cNvPr id="33" name="Rectangle 13"/>
          <p:cNvSpPr>
            <a:spLocks noChangeArrowheads="1"/>
          </p:cNvSpPr>
          <p:nvPr/>
        </p:nvSpPr>
        <p:spPr bwMode="auto">
          <a:xfrm>
            <a:off x="2300288" y="5280026"/>
            <a:ext cx="30457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On</a:t>
            </a: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Rectangle 14"/>
          <p:cNvSpPr>
            <a:spLocks noChangeArrowheads="1"/>
          </p:cNvSpPr>
          <p:nvPr/>
        </p:nvSpPr>
        <p:spPr bwMode="auto">
          <a:xfrm>
            <a:off x="2576513" y="5280026"/>
            <a:ext cx="7854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-</a:t>
            </a: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Rectangle 15"/>
          <p:cNvSpPr>
            <a:spLocks noChangeArrowheads="1"/>
          </p:cNvSpPr>
          <p:nvPr/>
        </p:nvSpPr>
        <p:spPr bwMode="auto">
          <a:xfrm>
            <a:off x="2643188" y="5280026"/>
            <a:ext cx="43762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chip</a:t>
            </a: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Rectangle 16"/>
          <p:cNvSpPr>
            <a:spLocks noChangeArrowheads="1"/>
          </p:cNvSpPr>
          <p:nvPr/>
        </p:nvSpPr>
        <p:spPr bwMode="auto">
          <a:xfrm>
            <a:off x="3276600" y="5365751"/>
            <a:ext cx="171451" cy="196849"/>
          </a:xfrm>
          <a:prstGeom prst="rect">
            <a:avLst/>
          </a:prstGeom>
          <a:solidFill>
            <a:srgbClr val="C0504D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2000"/>
          </a:p>
        </p:txBody>
      </p:sp>
      <p:sp>
        <p:nvSpPr>
          <p:cNvPr id="37" name="Rectangle 17"/>
          <p:cNvSpPr>
            <a:spLocks noChangeArrowheads="1"/>
          </p:cNvSpPr>
          <p:nvPr/>
        </p:nvSpPr>
        <p:spPr bwMode="auto">
          <a:xfrm>
            <a:off x="3513138" y="5280026"/>
            <a:ext cx="40305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Off-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Rectangle 19"/>
          <p:cNvSpPr>
            <a:spLocks noChangeArrowheads="1"/>
          </p:cNvSpPr>
          <p:nvPr/>
        </p:nvSpPr>
        <p:spPr bwMode="auto">
          <a:xfrm>
            <a:off x="3962400" y="5257800"/>
            <a:ext cx="150842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chip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Queueing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Rectangle 20"/>
          <p:cNvSpPr>
            <a:spLocks noChangeArrowheads="1"/>
          </p:cNvSpPr>
          <p:nvPr/>
        </p:nvSpPr>
        <p:spPr bwMode="auto">
          <a:xfrm>
            <a:off x="5508677" y="5365751"/>
            <a:ext cx="219076" cy="196849"/>
          </a:xfrm>
          <a:prstGeom prst="rect">
            <a:avLst/>
          </a:prstGeom>
          <a:solidFill>
            <a:srgbClr val="9BBB59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2000"/>
          </a:p>
        </p:txBody>
      </p:sp>
      <p:sp>
        <p:nvSpPr>
          <p:cNvPr id="40" name="Rectangle 21"/>
          <p:cNvSpPr>
            <a:spLocks noChangeArrowheads="1"/>
          </p:cNvSpPr>
          <p:nvPr/>
        </p:nvSpPr>
        <p:spPr bwMode="auto">
          <a:xfrm>
            <a:off x="5780359" y="5280026"/>
            <a:ext cx="40305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Off-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Rectangle 23"/>
          <p:cNvSpPr>
            <a:spLocks noChangeArrowheads="1"/>
          </p:cNvSpPr>
          <p:nvPr/>
        </p:nvSpPr>
        <p:spPr bwMode="auto">
          <a:xfrm>
            <a:off x="6203124" y="5280026"/>
            <a:ext cx="119263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chip Access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Observations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Memory requests from multiple cores interleave at the memory controllers</a:t>
            </a:r>
          </a:p>
          <a:p>
            <a:pPr lvl="1"/>
            <a:r>
              <a:rPr lang="en-US" dirty="0" smtClean="0"/>
              <a:t>Row buffer locality of individual apps is lost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Off-chip latency is the majority part in a memory access</a:t>
            </a:r>
          </a:p>
          <a:p>
            <a:endParaRPr lang="en-US" dirty="0" smtClean="0"/>
          </a:p>
          <a:p>
            <a:r>
              <a:rPr lang="en-US" dirty="0" smtClean="0"/>
              <a:t>On-chip network and caches are critical</a:t>
            </a:r>
          </a:p>
          <a:p>
            <a:pPr lvl="1"/>
            <a:r>
              <a:rPr lang="en-US" dirty="0" smtClean="0"/>
              <a:t>Cannot afford to pollute them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750</TotalTime>
  <Words>767</Words>
  <Application>Microsoft Office PowerPoint</Application>
  <PresentationFormat>On-screen Show (4:3)</PresentationFormat>
  <Paragraphs>273</Paragraphs>
  <Slides>33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Office Theme</vt:lpstr>
      <vt:lpstr>Meeting Midway: Improving CMP Performance with Memory-Side Prefetching</vt:lpstr>
      <vt:lpstr>Summary</vt:lpstr>
      <vt:lpstr>Outline</vt:lpstr>
      <vt:lpstr>Network On-Chip based CMP</vt:lpstr>
      <vt:lpstr>Memory Controller</vt:lpstr>
      <vt:lpstr>Outline</vt:lpstr>
      <vt:lpstr>Impact of Interference</vt:lpstr>
      <vt:lpstr>Latency Breakdown of L2 Miss</vt:lpstr>
      <vt:lpstr>Observations</vt:lpstr>
      <vt:lpstr>What about Cache Prefetching?</vt:lpstr>
      <vt:lpstr>Outline</vt:lpstr>
      <vt:lpstr>Memory-Side Prefetching</vt:lpstr>
      <vt:lpstr>Memory-Side Prefetching</vt:lpstr>
      <vt:lpstr>What to Prefetch?</vt:lpstr>
      <vt:lpstr>What to Prefetch?</vt:lpstr>
      <vt:lpstr>What to Prefetch?</vt:lpstr>
      <vt:lpstr>When to Prefetch?</vt:lpstr>
      <vt:lpstr>Where to Prefetch?</vt:lpstr>
      <vt:lpstr>Memory-Side Prefetching Optimizations</vt:lpstr>
      <vt:lpstr>Memory-Side Prefetching: Example</vt:lpstr>
      <vt:lpstr>Memory-Side Prefetching: Comparison</vt:lpstr>
      <vt:lpstr>Implementation</vt:lpstr>
      <vt:lpstr>Outline</vt:lpstr>
      <vt:lpstr>Evaluation Platform</vt:lpstr>
      <vt:lpstr>Evaluation Methodology</vt:lpstr>
      <vt:lpstr>IPC</vt:lpstr>
      <vt:lpstr>Latency</vt:lpstr>
      <vt:lpstr>Latency</vt:lpstr>
      <vt:lpstr>L2 Hitrate</vt:lpstr>
      <vt:lpstr>Row Buffer Hitrate</vt:lpstr>
      <vt:lpstr>Outline</vt:lpstr>
      <vt:lpstr>Conclusion</vt:lpstr>
      <vt:lpstr>Thank You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Meeting Midway: Improving CMP Performance with Memory-Side Prefetching</dc:title>
  <dc:creator>Praveen Yedlapalli</dc:creator>
  <cp:lastModifiedBy>Praveen Yedlapalli</cp:lastModifiedBy>
  <cp:revision>946</cp:revision>
  <dcterms:created xsi:type="dcterms:W3CDTF">2006-08-16T00:00:00Z</dcterms:created>
  <dcterms:modified xsi:type="dcterms:W3CDTF">2013-09-11T12:42:59Z</dcterms:modified>
</cp:coreProperties>
</file>